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719C"/>
    <a:srgbClr val="FFFFFF"/>
    <a:srgbClr val="00689D"/>
    <a:srgbClr val="FFDE00"/>
    <a:srgbClr val="00CC66"/>
    <a:srgbClr val="66FF99"/>
    <a:srgbClr val="19486A"/>
    <a:srgbClr val="56C02B"/>
    <a:srgbClr val="0A97D9"/>
    <a:srgbClr val="3F7E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9944-0EC5-46D6-B906-75412511B005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BCE2-B85F-4881-B532-D415766FB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18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9944-0EC5-46D6-B906-75412511B005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BCE2-B85F-4881-B532-D415766FB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9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9944-0EC5-46D6-B906-75412511B005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BCE2-B85F-4881-B532-D415766FB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24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9944-0EC5-46D6-B906-75412511B005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BCE2-B85F-4881-B532-D415766FB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49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9944-0EC5-46D6-B906-75412511B005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BCE2-B85F-4881-B532-D415766FB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74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9944-0EC5-46D6-B906-75412511B005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BCE2-B85F-4881-B532-D415766FB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559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9944-0EC5-46D6-B906-75412511B005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BCE2-B85F-4881-B532-D415766FB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65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9944-0EC5-46D6-B906-75412511B005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BCE2-B85F-4881-B532-D415766FB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84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9944-0EC5-46D6-B906-75412511B005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BCE2-B85F-4881-B532-D415766FB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24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9944-0EC5-46D6-B906-75412511B005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BCE2-B85F-4881-B532-D415766FB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79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9944-0EC5-46D6-B906-75412511B005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EBCE2-B85F-4881-B532-D415766FB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38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79944-0EC5-46D6-B906-75412511B005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EBCE2-B85F-4881-B532-D415766FB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62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75304" y="218735"/>
            <a:ext cx="708929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　ＳＤＧｓ</a:t>
            </a:r>
            <a:r>
              <a:rPr kumimoji="1" lang="ja-JP" altLang="en-US" sz="2000" dirty="0"/>
              <a:t>普及啓発</a:t>
            </a:r>
            <a:r>
              <a:rPr kumimoji="1" lang="ja-JP" altLang="en-US" sz="2000" dirty="0" smtClean="0"/>
              <a:t>セミナー（初級者向け）参加申込書　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9930" y="682832"/>
            <a:ext cx="5882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下記の必要事項を記入の上、</a:t>
            </a:r>
            <a:r>
              <a:rPr kumimoji="1" lang="en-US" altLang="ja-JP" sz="1600" dirty="0" smtClean="0"/>
              <a:t>FAX</a:t>
            </a:r>
            <a:r>
              <a:rPr kumimoji="1" lang="ja-JP" altLang="en-US" sz="1600" dirty="0"/>
              <a:t>又</a:t>
            </a:r>
            <a:r>
              <a:rPr kumimoji="1" lang="ja-JP" altLang="en-US" sz="1600" dirty="0" smtClean="0"/>
              <a:t>は</a:t>
            </a:r>
            <a:r>
              <a:rPr kumimoji="1" lang="en-US" altLang="ja-JP" sz="1600" dirty="0"/>
              <a:t>E</a:t>
            </a:r>
            <a:r>
              <a:rPr kumimoji="1" lang="en-US" altLang="ja-JP" sz="1600" dirty="0" smtClean="0"/>
              <a:t>-mail</a:t>
            </a:r>
            <a:r>
              <a:rPr kumimoji="1" lang="ja-JP" altLang="en-US" sz="1600" dirty="0" err="1" smtClean="0"/>
              <a:t>にて送</a:t>
            </a:r>
            <a:r>
              <a:rPr kumimoji="1" lang="ja-JP" altLang="en-US" sz="1600" dirty="0" smtClean="0"/>
              <a:t>付してくだ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さい。</a:t>
            </a:r>
            <a:r>
              <a:rPr kumimoji="1" lang="en-US" altLang="ja-JP" sz="1600" dirty="0" smtClean="0"/>
              <a:t>E-mail</a:t>
            </a:r>
            <a:r>
              <a:rPr kumimoji="1" lang="ja-JP" altLang="en-US" sz="1600" dirty="0" smtClean="0"/>
              <a:t>で送付の場合件名に</a:t>
            </a:r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ＳＤＧｓ</a:t>
            </a:r>
            <a:r>
              <a:rPr kumimoji="1" lang="ja-JP" altLang="en-US" sz="1600" dirty="0"/>
              <a:t>普及啓発</a:t>
            </a:r>
            <a:r>
              <a:rPr kumimoji="1" lang="ja-JP" altLang="en-US" sz="1600" dirty="0" smtClean="0"/>
              <a:t>セミナー申込</a:t>
            </a:r>
            <a:r>
              <a:rPr kumimoji="1" lang="en-US" altLang="ja-JP" sz="1600" dirty="0" smtClean="0"/>
              <a:t>】</a:t>
            </a:r>
            <a:r>
              <a:rPr kumimoji="1" lang="ja-JP" altLang="en-US" sz="1600" dirty="0" smtClean="0"/>
              <a:t>とご記載ください。</a:t>
            </a:r>
            <a:endParaRPr kumimoji="1" lang="en-US" altLang="ja-JP" sz="1600" dirty="0" smtClean="0"/>
          </a:p>
          <a:p>
            <a:r>
              <a:rPr kumimoji="1" lang="ja-JP" altLang="en-US" sz="1200" b="1" dirty="0" smtClean="0"/>
              <a:t>・申込締切：７月</a:t>
            </a:r>
            <a:r>
              <a:rPr kumimoji="1" lang="ja-JP" altLang="en-US" sz="1200" b="1" dirty="0" smtClean="0"/>
              <a:t>３日</a:t>
            </a:r>
            <a:r>
              <a:rPr kumimoji="1" lang="ja-JP" altLang="en-US" sz="1200" b="1" dirty="0"/>
              <a:t>（</a:t>
            </a:r>
            <a:r>
              <a:rPr kumimoji="1" lang="ja-JP" altLang="en-US" sz="1200" b="1" dirty="0" smtClean="0"/>
              <a:t>月</a:t>
            </a:r>
            <a:r>
              <a:rPr kumimoji="1" lang="ja-JP" altLang="en-US" sz="1200" b="1" dirty="0"/>
              <a:t>）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　中予</a:t>
            </a:r>
            <a:r>
              <a:rPr kumimoji="1" lang="ja-JP" altLang="en-US" sz="1200" b="1" dirty="0"/>
              <a:t>開催</a:t>
            </a:r>
            <a:r>
              <a:rPr kumimoji="1" lang="ja-JP" altLang="en-US" sz="1200" b="1" dirty="0" smtClean="0"/>
              <a:t>：７月</a:t>
            </a:r>
            <a:r>
              <a:rPr kumimoji="1" lang="ja-JP" altLang="en-US" sz="1200" b="1" dirty="0">
                <a:latin typeface="+mn-ea"/>
              </a:rPr>
              <a:t>５</a:t>
            </a:r>
            <a:r>
              <a:rPr kumimoji="1" lang="ja-JP" altLang="en-US" sz="1200" b="1" dirty="0" smtClean="0"/>
              <a:t>日（水）</a:t>
            </a:r>
            <a:endParaRPr kumimoji="1" lang="en-US" altLang="ja-JP" sz="1200" b="1" dirty="0" smtClean="0"/>
          </a:p>
          <a:p>
            <a:r>
              <a:rPr kumimoji="1" lang="ja-JP" altLang="en-US" sz="1200" b="1" dirty="0"/>
              <a:t>　</a:t>
            </a:r>
            <a:r>
              <a:rPr kumimoji="1" lang="ja-JP" altLang="en-US" sz="1200" b="1" dirty="0" smtClean="0"/>
              <a:t>オンライン開催：７月６日（木）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　　</a:t>
            </a:r>
            <a:endParaRPr kumimoji="1" lang="en-US" altLang="ja-JP" sz="1200" b="1" dirty="0" smtClean="0"/>
          </a:p>
          <a:p>
            <a:r>
              <a:rPr kumimoji="1" lang="ja-JP" altLang="en-US" sz="1200" dirty="0">
                <a:latin typeface="+mn-ea"/>
              </a:rPr>
              <a:t>・</a:t>
            </a:r>
            <a:r>
              <a:rPr kumimoji="1" lang="ja-JP" altLang="en-US" sz="1200" b="1" dirty="0" smtClean="0">
                <a:latin typeface="+mn-ea"/>
              </a:rPr>
              <a:t>送付先</a:t>
            </a:r>
            <a:r>
              <a:rPr kumimoji="1" lang="ja-JP" altLang="en-US" sz="1200" b="1" dirty="0" smtClean="0"/>
              <a:t>　</a:t>
            </a:r>
            <a:endParaRPr kumimoji="1" lang="en-US" altLang="ja-JP" sz="1200" b="1" dirty="0" smtClean="0"/>
          </a:p>
          <a:p>
            <a:r>
              <a:rPr kumimoji="1" lang="ja-JP" altLang="en-US" sz="1200" b="1" dirty="0"/>
              <a:t>　</a:t>
            </a:r>
            <a:r>
              <a:rPr kumimoji="1" lang="en-US" altLang="ja-JP" sz="1200" b="1" dirty="0" smtClean="0"/>
              <a:t>FAX </a:t>
            </a:r>
            <a:r>
              <a:rPr kumimoji="1" lang="ja-JP" altLang="en-US" sz="1200" b="1" dirty="0"/>
              <a:t> </a:t>
            </a:r>
            <a:r>
              <a:rPr kumimoji="1" lang="ja-JP" altLang="en-US" sz="1200" b="1" dirty="0" smtClean="0"/>
              <a:t>  ：</a:t>
            </a:r>
            <a:r>
              <a:rPr kumimoji="1" lang="en-US" altLang="ja-JP" sz="1200" b="1" dirty="0" smtClean="0"/>
              <a:t>089-912-2259</a:t>
            </a:r>
          </a:p>
          <a:p>
            <a:r>
              <a:rPr kumimoji="1" lang="ja-JP" altLang="en-US" sz="1200" b="1" dirty="0"/>
              <a:t>　</a:t>
            </a:r>
            <a:r>
              <a:rPr kumimoji="1" lang="en-US" altLang="ja-JP" sz="1200" b="1" dirty="0" smtClean="0"/>
              <a:t>E-mail</a:t>
            </a:r>
            <a:r>
              <a:rPr kumimoji="1" lang="ja-JP" altLang="en-US" sz="1200" b="1" dirty="0" smtClean="0"/>
              <a:t>：</a:t>
            </a:r>
            <a:r>
              <a:rPr kumimoji="1" lang="en-US" altLang="ja-JP" sz="1200" b="1" dirty="0" smtClean="0"/>
              <a:t>sangyoseisaku@pref.ehime.lg.jp</a:t>
            </a:r>
            <a:endParaRPr kumimoji="1" lang="ja-JP" altLang="en-US" sz="1200" b="1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469930" y="2703425"/>
          <a:ext cx="5968080" cy="266292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3009770360"/>
                    </a:ext>
                  </a:extLst>
                </a:gridCol>
                <a:gridCol w="4044030">
                  <a:extLst>
                    <a:ext uri="{9D8B030D-6E8A-4147-A177-3AD203B41FA5}">
                      <a16:colId xmlns:a16="http://schemas.microsoft.com/office/drawing/2014/main" val="58796443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企業名</a:t>
                      </a:r>
                      <a:endParaRPr kumimoji="1" lang="ja-JP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496116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業種</a:t>
                      </a:r>
                      <a:endParaRPr kumimoji="1" lang="ja-JP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559479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所在地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022783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電話番号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55774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FAX</a:t>
                      </a:r>
                      <a:r>
                        <a:rPr kumimoji="1" lang="ja-JP" altLang="en-US" dirty="0" smtClean="0"/>
                        <a:t>番号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206548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参加希望会場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中予　　・　　オンライン　　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66190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現時点でのＳＤＧｓの取組みの有無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有　　　　　・　　　　　無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4159878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469929" y="8816817"/>
            <a:ext cx="59680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【</a:t>
            </a:r>
            <a:r>
              <a:rPr kumimoji="1" lang="ja-JP" altLang="en-US" sz="1400" dirty="0" smtClean="0"/>
              <a:t>個人情報の取扱いについて</a:t>
            </a:r>
            <a:r>
              <a:rPr kumimoji="1" lang="en-US" altLang="ja-JP" sz="1400" dirty="0" smtClean="0"/>
              <a:t>】</a:t>
            </a:r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申込書に記入いただきました情報は、あいおいニッセイ同和損保</a:t>
            </a:r>
            <a:r>
              <a:rPr kumimoji="1" lang="ja-JP" altLang="en-US" sz="1400" dirty="0"/>
              <a:t>㈱</a:t>
            </a:r>
            <a:r>
              <a:rPr kumimoji="1" lang="ja-JP" altLang="en-US" sz="1400" dirty="0" smtClean="0"/>
              <a:t>、</a:t>
            </a:r>
            <a:r>
              <a:rPr kumimoji="1" lang="ja-JP" altLang="en-US" sz="1400" dirty="0"/>
              <a:t>損害保険</a:t>
            </a:r>
            <a:r>
              <a:rPr kumimoji="1" lang="ja-JP" altLang="en-US" sz="1400" dirty="0" smtClean="0"/>
              <a:t>ジャパン㈱のセミナーや商品・サービスに関するご案内に使用することがあります。</a:t>
            </a:r>
            <a:endParaRPr kumimoji="1" lang="en-US" altLang="ja-JP" sz="1400" dirty="0" smtClean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/>
          </p:nvPr>
        </p:nvGraphicFramePr>
        <p:xfrm>
          <a:off x="469930" y="5502224"/>
          <a:ext cx="5968079" cy="324000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711170">
                  <a:extLst>
                    <a:ext uri="{9D8B030D-6E8A-4147-A177-3AD203B41FA5}">
                      <a16:colId xmlns:a16="http://schemas.microsoft.com/office/drawing/2014/main" val="41034123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580796207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838871687"/>
                    </a:ext>
                  </a:extLst>
                </a:gridCol>
                <a:gridCol w="3618609">
                  <a:extLst>
                    <a:ext uri="{9D8B030D-6E8A-4147-A177-3AD203B41FA5}">
                      <a16:colId xmlns:a16="http://schemas.microsoft.com/office/drawing/2014/main" val="2883388289"/>
                    </a:ext>
                  </a:extLst>
                </a:gridCol>
              </a:tblGrid>
              <a:tr h="360000">
                <a:tc rowSpan="9"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参加者</a:t>
                      </a:r>
                      <a:endParaRPr kumimoji="1" lang="ja-JP" alt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所属・役職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8581669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氏名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5201298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メールアドレス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9270023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所属・役職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732983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氏名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9290297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メールアドレス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2465376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所属・役職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269713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氏名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220698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メールアドレス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6830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49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675</TotalTime>
  <Words>187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えひめＳＤＧｓ普及啓発セミナー</dc:title>
  <dc:creator>User</dc:creator>
  <cp:lastModifiedBy>User</cp:lastModifiedBy>
  <cp:revision>56</cp:revision>
  <cp:lastPrinted>2022-05-18T05:11:21Z</cp:lastPrinted>
  <dcterms:created xsi:type="dcterms:W3CDTF">2022-05-09T06:58:57Z</dcterms:created>
  <dcterms:modified xsi:type="dcterms:W3CDTF">2023-06-13T02:35:26Z</dcterms:modified>
</cp:coreProperties>
</file>