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22" r:id="rId4"/>
    <p:sldMasterId id="2147484050" r:id="rId5"/>
    <p:sldMasterId id="2147484234" r:id="rId6"/>
    <p:sldMasterId id="2147484250" r:id="rId7"/>
    <p:sldMasterId id="2147484527" r:id="rId8"/>
    <p:sldMasterId id="2147484637" r:id="rId9"/>
    <p:sldMasterId id="2147484649" r:id="rId10"/>
    <p:sldMasterId id="2147484661" r:id="rId11"/>
    <p:sldMasterId id="2147484917" r:id="rId12"/>
    <p:sldMasterId id="2147485019" r:id="rId13"/>
    <p:sldMasterId id="2147485055" r:id="rId14"/>
    <p:sldMasterId id="2147485068" r:id="rId15"/>
  </p:sldMasterIdLst>
  <p:notesMasterIdLst>
    <p:notesMasterId r:id="rId28"/>
  </p:notesMasterIdLst>
  <p:handoutMasterIdLst>
    <p:handoutMasterId r:id="rId29"/>
  </p:handoutMasterIdLst>
  <p:sldIdLst>
    <p:sldId id="696" r:id="rId16"/>
    <p:sldId id="844" r:id="rId17"/>
    <p:sldId id="852" r:id="rId18"/>
    <p:sldId id="843" r:id="rId19"/>
    <p:sldId id="860" r:id="rId20"/>
    <p:sldId id="856" r:id="rId21"/>
    <p:sldId id="861" r:id="rId22"/>
    <p:sldId id="838" r:id="rId23"/>
    <p:sldId id="863" r:id="rId24"/>
    <p:sldId id="859" r:id="rId25"/>
    <p:sldId id="834" r:id="rId26"/>
    <p:sldId id="862" r:id="rId2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6159" userDrawn="1">
          <p15:clr>
            <a:srgbClr val="A4A3A4"/>
          </p15:clr>
        </p15:guide>
        <p15:guide id="4" pos="4481" userDrawn="1">
          <p15:clr>
            <a:srgbClr val="A4A3A4"/>
          </p15:clr>
        </p15:guide>
        <p15:guide id="5" orient="horz" pos="436" userDrawn="1">
          <p15:clr>
            <a:srgbClr val="A4A3A4"/>
          </p15:clr>
        </p15:guide>
        <p15:guide id="6" orient="horz" pos="42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板垣 裕之(itagaki-hiroyuki)" initials="板垣" lastIdx="5" clrIdx="1">
    <p:extLst>
      <p:ext uri="{19B8F6BF-5375-455C-9EA6-DF929625EA0E}">
        <p15:presenceInfo xmlns:p15="http://schemas.microsoft.com/office/powerpoint/2012/main" userId="S-1-5-21-4175116151-3849908774-3845857867-344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DAE3F3"/>
    <a:srgbClr val="4BACC6"/>
    <a:srgbClr val="00FF00"/>
    <a:srgbClr val="638CC6"/>
    <a:srgbClr val="E9EDF4"/>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6391" autoAdjust="0"/>
  </p:normalViewPr>
  <p:slideViewPr>
    <p:cSldViewPr>
      <p:cViewPr varScale="1">
        <p:scale>
          <a:sx n="107" d="100"/>
          <a:sy n="107" d="100"/>
        </p:scale>
        <p:origin x="1386" y="96"/>
      </p:cViewPr>
      <p:guideLst>
        <p:guide orient="horz" pos="2160"/>
        <p:guide pos="3120"/>
        <p:guide pos="6159"/>
        <p:guide pos="4481"/>
        <p:guide orient="horz" pos="436"/>
        <p:guide orient="horz" pos="420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commentAuthors" Target="commen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NRBGT\AppData\Local\Temp\wz031f\&#31532;2-(2)-3&#22259;&#12288;&#20225;&#26989;&#35215;&#27169;&#21029;&#12398;&#20837;&#32887;&#32773;&#12395;&#21344;&#12417;&#12427;&#36578;&#32887;&#20837;&#32887;&#32773;&#12398;&#21106;&#21512;&#12398;&#25512;&#31227;.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file:///\\file2.inside.mhlw.go.jp\&#35506;&#23460;&#38936;&#22495;2\11602000_&#32887;&#26989;&#23433;&#23450;&#23616;&#12288;&#38599;&#29992;&#25919;&#31574;&#35506;\&#38599;&#29992;&#25919;&#31574;&#20418;\&#9324;&#12381;&#12398;&#20182;&#12289;&#20491;&#20154;&#12501;&#12457;&#12523;&#12480;\&#9733;&#9733;&#26085;&#37504;&#30701;&#35251;&#9733;&#9733;\2022&#24180;3&#26376;\BD\&#9313;&#12304;BD&#12305;&#38599;&#29992;&#20154;&#21729;&#21028;&#2602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ile2.inside.mhlw.go.jp\&#35506;&#23460;&#38936;&#22495;2\11602000_&#32887;&#26989;&#23433;&#23450;&#23616;&#12288;&#38599;&#29992;&#25919;&#31574;&#35506;\&#38599;&#29992;&#25919;&#31574;&#20418;\&#9324;&#12381;&#12398;&#20182;&#12289;&#20491;&#20154;&#12501;&#12457;&#12523;&#12480;\&#9733;&#9733;&#26085;&#37504;&#30701;&#35251;&#9733;&#9733;\2022&#24180;3&#26376;\BD\&#9313;&#12304;BD&#12305;&#38599;&#29992;&#20154;&#21729;&#21028;&#2602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ile4.inside.mhlw.go.jp\&#35506;&#23460;&#38936;&#22495;4\12602500_&#25919;&#31574;&#32113;&#25324;&#23448;&#12288;&#25919;&#31574;&#32113;&#25324;&#23460;\&#32076;&#28168;&#23798;&#38306;&#20418;\&#22269;&#20250;&#31572;&#24321;&#31561;\&#20196;&#21644;&#65300;&#24180;&#12288;&#31532;208&#22238;&#36890;&#24120;&#22269;&#20250;\&#36035;&#37329;&#38306;&#20418;&#24819;&#23450;&#65288;2018.11&#12434;&#21442;&#32771;&#12395;&#65289;\&#32113;&#35336;\OECD\&#21517;&#30446;&#36035;&#37329;&#12289;&#23455;&#36074;&#36035;&#3732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9.xml.rels><?xml version="1.0" encoding="UTF-8" standalone="yes"?>
<Relationships xmlns="http://schemas.openxmlformats.org/package/2006/relationships"><Relationship Id="rId3" Type="http://schemas.openxmlformats.org/officeDocument/2006/relationships/oleObject" Target="file:///\\file2.inside.mhlw.go.jp\&#35506;&#23460;&#38936;&#22495;2\11602000_&#32887;&#26989;&#23433;&#23450;&#23616;&#12288;&#38599;&#29992;&#25919;&#31574;&#35506;\&#38599;&#29992;&#25919;&#31574;&#20418;\&#9324;&#12381;&#12398;&#20182;&#12289;&#20491;&#20154;&#12501;&#12457;&#12523;&#12480;\&#9675;&#23433;&#34276;\&#36942;&#21435;&#26696;&#20214;&#65288;&#21336;&#30330;&#65289;\&#32076;&#28168;&#23550;&#31574;&#12288;&#25919;&#21209;&#35201;&#35531;&#65288;&#36039;&#26009;&#65286;&#12513;&#12514;&#65289;\&#9675;&#36578;&#32887;&#32773;&#25968;&#12539;&#20837;&#32887;&#29575;&#12539;&#38626;&#32887;&#29575;&#12398;&#25512;&#31227;.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459022292269582E-2"/>
          <c:y val="5.9696517389294185E-2"/>
          <c:w val="0.93058717318773354"/>
          <c:h val="0.88010452229946878"/>
        </c:manualLayout>
      </c:layout>
      <c:barChart>
        <c:barDir val="col"/>
        <c:grouping val="clustered"/>
        <c:varyColors val="0"/>
        <c:ser>
          <c:idx val="2"/>
          <c:order val="2"/>
          <c:tx>
            <c:strRef>
              <c:f>Sheet1!$I$1</c:f>
              <c:strCache>
                <c:ptCount val="1"/>
                <c:pt idx="0">
                  <c:v>景気後退</c:v>
                </c:pt>
              </c:strCache>
            </c:strRef>
          </c:tx>
          <c:spPr>
            <a:solidFill>
              <a:schemeClr val="bg1">
                <a:lumMod val="85000"/>
              </a:schemeClr>
            </a:solidFill>
            <a:ln>
              <a:noFill/>
            </a:ln>
            <a:effectLst/>
          </c:spPr>
          <c:invertIfNegative val="0"/>
          <c:cat>
            <c:multiLvlStrRef>
              <c:f>Sheet1!$E$2:$F$276</c:f>
              <c:multiLvlStrCache>
                <c:ptCount val="215"/>
                <c:lvl>
                  <c:pt idx="0">
                    <c:v>1</c:v>
                  </c:pt>
                  <c:pt idx="1">
                    <c:v> </c:v>
                  </c:pt>
                  <c:pt idx="2">
                    <c:v> </c:v>
                  </c:pt>
                  <c:pt idx="3">
                    <c:v>4</c:v>
                  </c:pt>
                  <c:pt idx="4">
                    <c:v> </c:v>
                  </c:pt>
                  <c:pt idx="5">
                    <c:v> </c:v>
                  </c:pt>
                  <c:pt idx="6">
                    <c:v>7</c:v>
                  </c:pt>
                  <c:pt idx="7">
                    <c:v> </c:v>
                  </c:pt>
                  <c:pt idx="8">
                    <c:v> </c:v>
                  </c:pt>
                  <c:pt idx="9">
                    <c:v>10</c:v>
                  </c:pt>
                  <c:pt idx="10">
                    <c:v> </c:v>
                  </c:pt>
                  <c:pt idx="11">
                    <c:v> </c:v>
                  </c:pt>
                  <c:pt idx="12">
                    <c:v>1</c:v>
                  </c:pt>
                  <c:pt idx="13">
                    <c:v> </c:v>
                  </c:pt>
                  <c:pt idx="14">
                    <c:v> </c:v>
                  </c:pt>
                  <c:pt idx="15">
                    <c:v>4</c:v>
                  </c:pt>
                  <c:pt idx="16">
                    <c:v> </c:v>
                  </c:pt>
                  <c:pt idx="17">
                    <c:v> </c:v>
                  </c:pt>
                  <c:pt idx="18">
                    <c:v>7</c:v>
                  </c:pt>
                  <c:pt idx="19">
                    <c:v> </c:v>
                  </c:pt>
                  <c:pt idx="20">
                    <c:v> </c:v>
                  </c:pt>
                  <c:pt idx="21">
                    <c:v>10</c:v>
                  </c:pt>
                  <c:pt idx="22">
                    <c:v> </c:v>
                  </c:pt>
                  <c:pt idx="23">
                    <c:v> </c:v>
                  </c:pt>
                  <c:pt idx="24">
                    <c:v>1</c:v>
                  </c:pt>
                  <c:pt idx="25">
                    <c:v> </c:v>
                  </c:pt>
                  <c:pt idx="26">
                    <c:v> </c:v>
                  </c:pt>
                  <c:pt idx="27">
                    <c:v>4</c:v>
                  </c:pt>
                  <c:pt idx="28">
                    <c:v> </c:v>
                  </c:pt>
                  <c:pt idx="29">
                    <c:v> </c:v>
                  </c:pt>
                  <c:pt idx="30">
                    <c:v>7</c:v>
                  </c:pt>
                  <c:pt idx="31">
                    <c:v> </c:v>
                  </c:pt>
                  <c:pt idx="32">
                    <c:v> </c:v>
                  </c:pt>
                  <c:pt idx="33">
                    <c:v>10</c:v>
                  </c:pt>
                  <c:pt idx="34">
                    <c:v> </c:v>
                  </c:pt>
                  <c:pt idx="35">
                    <c:v> </c:v>
                  </c:pt>
                  <c:pt idx="36">
                    <c:v>1</c:v>
                  </c:pt>
                  <c:pt idx="37">
                    <c:v> </c:v>
                  </c:pt>
                  <c:pt idx="38">
                    <c:v> </c:v>
                  </c:pt>
                  <c:pt idx="39">
                    <c:v>4</c:v>
                  </c:pt>
                  <c:pt idx="40">
                    <c:v> </c:v>
                  </c:pt>
                  <c:pt idx="41">
                    <c:v> </c:v>
                  </c:pt>
                  <c:pt idx="42">
                    <c:v>7</c:v>
                  </c:pt>
                  <c:pt idx="43">
                    <c:v> </c:v>
                  </c:pt>
                  <c:pt idx="44">
                    <c:v> </c:v>
                  </c:pt>
                  <c:pt idx="45">
                    <c:v>10</c:v>
                  </c:pt>
                  <c:pt idx="46">
                    <c:v> </c:v>
                  </c:pt>
                  <c:pt idx="47">
                    <c:v> </c:v>
                  </c:pt>
                  <c:pt idx="48">
                    <c:v>1</c:v>
                  </c:pt>
                  <c:pt idx="49">
                    <c:v> </c:v>
                  </c:pt>
                  <c:pt idx="50">
                    <c:v> </c:v>
                  </c:pt>
                  <c:pt idx="51">
                    <c:v>4</c:v>
                  </c:pt>
                  <c:pt idx="52">
                    <c:v> </c:v>
                  </c:pt>
                  <c:pt idx="53">
                    <c:v> </c:v>
                  </c:pt>
                  <c:pt idx="54">
                    <c:v>7</c:v>
                  </c:pt>
                  <c:pt idx="55">
                    <c:v> </c:v>
                  </c:pt>
                  <c:pt idx="56">
                    <c:v> </c:v>
                  </c:pt>
                  <c:pt idx="57">
                    <c:v>10</c:v>
                  </c:pt>
                  <c:pt idx="58">
                    <c:v> </c:v>
                  </c:pt>
                  <c:pt idx="59">
                    <c:v> </c:v>
                  </c:pt>
                  <c:pt idx="60">
                    <c:v>1</c:v>
                  </c:pt>
                  <c:pt idx="61">
                    <c:v> </c:v>
                  </c:pt>
                  <c:pt idx="62">
                    <c:v> </c:v>
                  </c:pt>
                  <c:pt idx="63">
                    <c:v>4</c:v>
                  </c:pt>
                  <c:pt idx="64">
                    <c:v> </c:v>
                  </c:pt>
                  <c:pt idx="65">
                    <c:v> </c:v>
                  </c:pt>
                  <c:pt idx="66">
                    <c:v>7</c:v>
                  </c:pt>
                  <c:pt idx="67">
                    <c:v> </c:v>
                  </c:pt>
                  <c:pt idx="68">
                    <c:v> </c:v>
                  </c:pt>
                  <c:pt idx="69">
                    <c:v>10</c:v>
                  </c:pt>
                  <c:pt idx="70">
                    <c:v> </c:v>
                  </c:pt>
                  <c:pt idx="71">
                    <c:v> </c:v>
                  </c:pt>
                  <c:pt idx="72">
                    <c:v>1</c:v>
                  </c:pt>
                  <c:pt idx="73">
                    <c:v> </c:v>
                  </c:pt>
                  <c:pt idx="74">
                    <c:v> </c:v>
                  </c:pt>
                  <c:pt idx="75">
                    <c:v>4</c:v>
                  </c:pt>
                  <c:pt idx="76">
                    <c:v> </c:v>
                  </c:pt>
                  <c:pt idx="77">
                    <c:v> </c:v>
                  </c:pt>
                  <c:pt idx="78">
                    <c:v>7</c:v>
                  </c:pt>
                  <c:pt idx="79">
                    <c:v> </c:v>
                  </c:pt>
                  <c:pt idx="80">
                    <c:v> </c:v>
                  </c:pt>
                  <c:pt idx="81">
                    <c:v>10</c:v>
                  </c:pt>
                  <c:pt idx="82">
                    <c:v> </c:v>
                  </c:pt>
                  <c:pt idx="83">
                    <c:v> </c:v>
                  </c:pt>
                  <c:pt idx="84">
                    <c:v>1</c:v>
                  </c:pt>
                  <c:pt idx="85">
                    <c:v> </c:v>
                  </c:pt>
                  <c:pt idx="86">
                    <c:v> </c:v>
                  </c:pt>
                  <c:pt idx="87">
                    <c:v>4</c:v>
                  </c:pt>
                  <c:pt idx="88">
                    <c:v> </c:v>
                  </c:pt>
                  <c:pt idx="89">
                    <c:v> </c:v>
                  </c:pt>
                  <c:pt idx="90">
                    <c:v>7</c:v>
                  </c:pt>
                  <c:pt idx="91">
                    <c:v> </c:v>
                  </c:pt>
                  <c:pt idx="92">
                    <c:v> </c:v>
                  </c:pt>
                  <c:pt idx="93">
                    <c:v>10</c:v>
                  </c:pt>
                  <c:pt idx="94">
                    <c:v> </c:v>
                  </c:pt>
                  <c:pt idx="95">
                    <c:v> </c:v>
                  </c:pt>
                  <c:pt idx="96">
                    <c:v>1</c:v>
                  </c:pt>
                  <c:pt idx="97">
                    <c:v> </c:v>
                  </c:pt>
                  <c:pt idx="98">
                    <c:v> </c:v>
                  </c:pt>
                  <c:pt idx="99">
                    <c:v>4</c:v>
                  </c:pt>
                  <c:pt idx="100">
                    <c:v> </c:v>
                  </c:pt>
                  <c:pt idx="101">
                    <c:v> </c:v>
                  </c:pt>
                  <c:pt idx="102">
                    <c:v>7</c:v>
                  </c:pt>
                  <c:pt idx="103">
                    <c:v> </c:v>
                  </c:pt>
                  <c:pt idx="104">
                    <c:v> </c:v>
                  </c:pt>
                  <c:pt idx="105">
                    <c:v>10</c:v>
                  </c:pt>
                  <c:pt idx="106">
                    <c:v> </c:v>
                  </c:pt>
                  <c:pt idx="107">
                    <c:v> </c:v>
                  </c:pt>
                  <c:pt idx="108">
                    <c:v>1</c:v>
                  </c:pt>
                  <c:pt idx="109">
                    <c:v> </c:v>
                  </c:pt>
                  <c:pt idx="110">
                    <c:v> </c:v>
                  </c:pt>
                  <c:pt idx="111">
                    <c:v>4</c:v>
                  </c:pt>
                  <c:pt idx="112">
                    <c:v> </c:v>
                  </c:pt>
                  <c:pt idx="113">
                    <c:v> </c:v>
                  </c:pt>
                  <c:pt idx="114">
                    <c:v>7</c:v>
                  </c:pt>
                  <c:pt idx="115">
                    <c:v> </c:v>
                  </c:pt>
                  <c:pt idx="116">
                    <c:v> </c:v>
                  </c:pt>
                  <c:pt idx="117">
                    <c:v>10</c:v>
                  </c:pt>
                  <c:pt idx="118">
                    <c:v> </c:v>
                  </c:pt>
                  <c:pt idx="119">
                    <c:v> </c:v>
                  </c:pt>
                  <c:pt idx="120">
                    <c:v>1</c:v>
                  </c:pt>
                  <c:pt idx="121">
                    <c:v> </c:v>
                  </c:pt>
                  <c:pt idx="122">
                    <c:v> </c:v>
                  </c:pt>
                  <c:pt idx="123">
                    <c:v>4</c:v>
                  </c:pt>
                  <c:pt idx="124">
                    <c:v> </c:v>
                  </c:pt>
                  <c:pt idx="125">
                    <c:v> </c:v>
                  </c:pt>
                  <c:pt idx="126">
                    <c:v>7</c:v>
                  </c:pt>
                  <c:pt idx="127">
                    <c:v> </c:v>
                  </c:pt>
                  <c:pt idx="128">
                    <c:v> </c:v>
                  </c:pt>
                  <c:pt idx="129">
                    <c:v>10</c:v>
                  </c:pt>
                  <c:pt idx="130">
                    <c:v> </c:v>
                  </c:pt>
                  <c:pt idx="131">
                    <c:v> </c:v>
                  </c:pt>
                  <c:pt idx="132">
                    <c:v>1</c:v>
                  </c:pt>
                  <c:pt idx="133">
                    <c:v> </c:v>
                  </c:pt>
                  <c:pt idx="134">
                    <c:v> </c:v>
                  </c:pt>
                  <c:pt idx="135">
                    <c:v>4</c:v>
                  </c:pt>
                  <c:pt idx="136">
                    <c:v> </c:v>
                  </c:pt>
                  <c:pt idx="137">
                    <c:v> </c:v>
                  </c:pt>
                  <c:pt idx="138">
                    <c:v>7</c:v>
                  </c:pt>
                  <c:pt idx="139">
                    <c:v> </c:v>
                  </c:pt>
                  <c:pt idx="140">
                    <c:v> </c:v>
                  </c:pt>
                  <c:pt idx="141">
                    <c:v>10</c:v>
                  </c:pt>
                  <c:pt idx="142">
                    <c:v> </c:v>
                  </c:pt>
                  <c:pt idx="143">
                    <c:v> </c:v>
                  </c:pt>
                  <c:pt idx="144">
                    <c:v>1</c:v>
                  </c:pt>
                  <c:pt idx="145">
                    <c:v> </c:v>
                  </c:pt>
                  <c:pt idx="146">
                    <c:v> </c:v>
                  </c:pt>
                  <c:pt idx="147">
                    <c:v>4</c:v>
                  </c:pt>
                  <c:pt idx="148">
                    <c:v> </c:v>
                  </c:pt>
                  <c:pt idx="149">
                    <c:v> </c:v>
                  </c:pt>
                  <c:pt idx="150">
                    <c:v>7</c:v>
                  </c:pt>
                  <c:pt idx="151">
                    <c:v> </c:v>
                  </c:pt>
                  <c:pt idx="152">
                    <c:v> </c:v>
                  </c:pt>
                  <c:pt idx="153">
                    <c:v>10</c:v>
                  </c:pt>
                  <c:pt idx="154">
                    <c:v> </c:v>
                  </c:pt>
                  <c:pt idx="155">
                    <c:v> </c:v>
                  </c:pt>
                  <c:pt idx="156">
                    <c:v>1</c:v>
                  </c:pt>
                  <c:pt idx="157">
                    <c:v> </c:v>
                  </c:pt>
                  <c:pt idx="158">
                    <c:v> </c:v>
                  </c:pt>
                  <c:pt idx="159">
                    <c:v>4</c:v>
                  </c:pt>
                  <c:pt idx="160">
                    <c:v> </c:v>
                  </c:pt>
                  <c:pt idx="161">
                    <c:v> </c:v>
                  </c:pt>
                  <c:pt idx="162">
                    <c:v>7</c:v>
                  </c:pt>
                  <c:pt idx="163">
                    <c:v> </c:v>
                  </c:pt>
                  <c:pt idx="164">
                    <c:v> </c:v>
                  </c:pt>
                  <c:pt idx="165">
                    <c:v>10</c:v>
                  </c:pt>
                  <c:pt idx="166">
                    <c:v> </c:v>
                  </c:pt>
                  <c:pt idx="167">
                    <c:v> </c:v>
                  </c:pt>
                  <c:pt idx="168">
                    <c:v>1</c:v>
                  </c:pt>
                  <c:pt idx="169">
                    <c:v> </c:v>
                  </c:pt>
                  <c:pt idx="170">
                    <c:v> </c:v>
                  </c:pt>
                  <c:pt idx="171">
                    <c:v>4</c:v>
                  </c:pt>
                  <c:pt idx="172">
                    <c:v> </c:v>
                  </c:pt>
                  <c:pt idx="173">
                    <c:v> </c:v>
                  </c:pt>
                  <c:pt idx="174">
                    <c:v>7</c:v>
                  </c:pt>
                  <c:pt idx="175">
                    <c:v> </c:v>
                  </c:pt>
                  <c:pt idx="176">
                    <c:v> </c:v>
                  </c:pt>
                  <c:pt idx="177">
                    <c:v>10</c:v>
                  </c:pt>
                  <c:pt idx="178">
                    <c:v> </c:v>
                  </c:pt>
                  <c:pt idx="179">
                    <c:v> </c:v>
                  </c:pt>
                  <c:pt idx="180">
                    <c:v>1</c:v>
                  </c:pt>
                  <c:pt idx="181">
                    <c:v> </c:v>
                  </c:pt>
                  <c:pt idx="182">
                    <c:v> </c:v>
                  </c:pt>
                  <c:pt idx="183">
                    <c:v>4</c:v>
                  </c:pt>
                  <c:pt idx="184">
                    <c:v> </c:v>
                  </c:pt>
                  <c:pt idx="185">
                    <c:v> </c:v>
                  </c:pt>
                  <c:pt idx="186">
                    <c:v>7</c:v>
                  </c:pt>
                  <c:pt idx="187">
                    <c:v> </c:v>
                  </c:pt>
                  <c:pt idx="188">
                    <c:v> </c:v>
                  </c:pt>
                  <c:pt idx="189">
                    <c:v>10</c:v>
                  </c:pt>
                  <c:pt idx="190">
                    <c:v> </c:v>
                  </c:pt>
                  <c:pt idx="191">
                    <c:v> </c:v>
                  </c:pt>
                  <c:pt idx="192">
                    <c:v>1</c:v>
                  </c:pt>
                  <c:pt idx="193">
                    <c:v> </c:v>
                  </c:pt>
                  <c:pt idx="194">
                    <c:v> </c:v>
                  </c:pt>
                  <c:pt idx="195">
                    <c:v>4</c:v>
                  </c:pt>
                  <c:pt idx="196">
                    <c:v> </c:v>
                  </c:pt>
                  <c:pt idx="197">
                    <c:v> </c:v>
                  </c:pt>
                  <c:pt idx="198">
                    <c:v>7</c:v>
                  </c:pt>
                  <c:pt idx="199">
                    <c:v> </c:v>
                  </c:pt>
                  <c:pt idx="200">
                    <c:v> </c:v>
                  </c:pt>
                  <c:pt idx="201">
                    <c:v>10</c:v>
                  </c:pt>
                  <c:pt idx="202">
                    <c:v> </c:v>
                  </c:pt>
                  <c:pt idx="203">
                    <c:v> </c:v>
                  </c:pt>
                  <c:pt idx="204">
                    <c:v>1</c:v>
                  </c:pt>
                  <c:pt idx="205">
                    <c:v> </c:v>
                  </c:pt>
                  <c:pt idx="206">
                    <c:v> </c:v>
                  </c:pt>
                  <c:pt idx="207">
                    <c:v>4</c:v>
                  </c:pt>
                  <c:pt idx="208">
                    <c:v> </c:v>
                  </c:pt>
                  <c:pt idx="209">
                    <c:v> </c:v>
                  </c:pt>
                  <c:pt idx="210">
                    <c:v>7</c:v>
                  </c:pt>
                  <c:pt idx="211">
                    <c:v> </c:v>
                  </c:pt>
                  <c:pt idx="212">
                    <c:v> </c:v>
                  </c:pt>
                  <c:pt idx="213">
                    <c:v>10</c:v>
                  </c:pt>
                  <c:pt idx="214">
                    <c:v> </c:v>
                  </c:pt>
                </c:lvl>
                <c:lvl>
                  <c:pt idx="0">
                    <c:v>2005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lvl>
              </c:multiLvlStrCache>
            </c:multiLvlStrRef>
          </c:cat>
          <c:val>
            <c:numRef>
              <c:f>Sheet1!$I$2:$I$276</c:f>
              <c:numCache>
                <c:formatCode>General</c:formatCode>
                <c:ptCount val="215"/>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86">
                  <c:v>5</c:v>
                </c:pt>
                <c:pt idx="87">
                  <c:v>5</c:v>
                </c:pt>
                <c:pt idx="88">
                  <c:v>5</c:v>
                </c:pt>
                <c:pt idx="89">
                  <c:v>5</c:v>
                </c:pt>
                <c:pt idx="90">
                  <c:v>5</c:v>
                </c:pt>
                <c:pt idx="91">
                  <c:v>5</c:v>
                </c:pt>
                <c:pt idx="92">
                  <c:v>5</c:v>
                </c:pt>
                <c:pt idx="93">
                  <c:v>5</c:v>
                </c:pt>
                <c:pt idx="9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numCache>
            </c:numRef>
          </c:val>
          <c:extLst>
            <c:ext xmlns:c16="http://schemas.microsoft.com/office/drawing/2014/chart" uri="{C3380CC4-5D6E-409C-BE32-E72D297353CC}">
              <c16:uniqueId val="{00000000-37B6-4656-A865-DAD8CCF79ACD}"/>
            </c:ext>
          </c:extLst>
        </c:ser>
        <c:dLbls>
          <c:showLegendKey val="0"/>
          <c:showVal val="0"/>
          <c:showCatName val="0"/>
          <c:showSerName val="0"/>
          <c:showPercent val="0"/>
          <c:showBubbleSize val="0"/>
        </c:dLbls>
        <c:gapWidth val="0"/>
        <c:axId val="1298475935"/>
        <c:axId val="1568962479"/>
      </c:barChart>
      <c:lineChart>
        <c:grouping val="standard"/>
        <c:varyColors val="0"/>
        <c:ser>
          <c:idx val="0"/>
          <c:order val="0"/>
          <c:tx>
            <c:strRef>
              <c:f>Sheet1!$G$1</c:f>
              <c:strCache>
                <c:ptCount val="1"/>
                <c:pt idx="0">
                  <c:v>完全失業率</c:v>
                </c:pt>
              </c:strCache>
            </c:strRef>
          </c:tx>
          <c:spPr>
            <a:ln w="22225" cap="rnd">
              <a:solidFill>
                <a:srgbClr val="00B050"/>
              </a:solidFill>
              <a:round/>
            </a:ln>
            <a:effectLst/>
          </c:spPr>
          <c:marker>
            <c:symbol val="none"/>
          </c:marker>
          <c:dLbls>
            <c:dLbl>
              <c:idx val="44"/>
              <c:layout>
                <c:manualLayout>
                  <c:x val="-0.13801589655402299"/>
                  <c:y val="-0.11971475401238271"/>
                </c:manualLayout>
              </c:layout>
              <c:tx>
                <c:rich>
                  <a:bodyPr rot="0" spcFirstLastPara="1" vertOverflow="clip" horzOverflow="clip" vert="horz" wrap="square" lIns="38100" tIns="72000" rIns="38100" bIns="72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fld id="{B478B538-7E68-46B0-9A38-089D9CA78132}" type="SERIESNAME">
                      <a:rPr lang="zh-TW" altLang="en-US" sz="800" dirty="0" smtClean="0"/>
                      <a:pPr>
                        <a:defRPr sz="1050">
                          <a:solidFill>
                            <a:schemeClr val="tx1"/>
                          </a:solidFill>
                          <a:latin typeface="ＭＳ ゴシック" panose="020B0609070205080204" pitchFamily="49" charset="-128"/>
                          <a:ea typeface="ＭＳ ゴシック" panose="020B0609070205080204" pitchFamily="49" charset="-128"/>
                        </a:defRPr>
                      </a:pPr>
                      <a:t>[系列名]</a:t>
                    </a:fld>
                    <a:r>
                      <a:rPr lang="zh-TW" altLang="en-US" sz="800" baseline="0" dirty="0" smtClean="0"/>
                      <a:t> </a:t>
                    </a:r>
                    <a:fld id="{9BF22F25-2A1B-499A-B851-6ABE854E421A}" type="VALUE">
                      <a:rPr lang="en-US" altLang="zh-TW" sz="800" baseline="0" smtClean="0"/>
                      <a:pPr>
                        <a:defRPr sz="1050">
                          <a:solidFill>
                            <a:schemeClr val="tx1"/>
                          </a:solidFill>
                          <a:latin typeface="ＭＳ ゴシック" panose="020B0609070205080204" pitchFamily="49" charset="-128"/>
                          <a:ea typeface="ＭＳ ゴシック" panose="020B0609070205080204" pitchFamily="49" charset="-128"/>
                        </a:defRPr>
                      </a:pPr>
                      <a:t>[値]</a:t>
                    </a:fld>
                    <a:r>
                      <a:rPr lang="zh-TW" altLang="en-US" sz="800" baseline="0" dirty="0" smtClean="0"/>
                      <a:t>％</a:t>
                    </a:r>
                  </a:p>
                  <a:p>
                    <a:pPr>
                      <a:defRPr sz="1050">
                        <a:solidFill>
                          <a:schemeClr val="tx1"/>
                        </a:solidFill>
                        <a:latin typeface="ＭＳ ゴシック" panose="020B0609070205080204" pitchFamily="49" charset="-128"/>
                        <a:ea typeface="ＭＳ ゴシック" panose="020B0609070205080204" pitchFamily="49" charset="-128"/>
                      </a:defRPr>
                    </a:pPr>
                    <a:r>
                      <a:rPr lang="zh-TW" altLang="en-US" sz="800" dirty="0" smtClean="0"/>
                      <a:t>（</a:t>
                    </a:r>
                    <a:r>
                      <a:rPr lang="en-US" altLang="zh-TW" sz="800" dirty="0" smtClean="0"/>
                      <a:t>2008</a:t>
                    </a:r>
                    <a:r>
                      <a:rPr lang="zh-TW" altLang="en-US" sz="800" dirty="0" smtClean="0"/>
                      <a:t>年９月）</a:t>
                    </a:r>
                  </a:p>
                </c:rich>
              </c:tx>
              <c:spPr>
                <a:noFill/>
                <a:ln w="6350">
                  <a:noFill/>
                </a:ln>
                <a:effectLst/>
              </c:spPr>
              <c:txPr>
                <a:bodyPr rot="0" spcFirstLastPara="1" vertOverflow="clip" horzOverflow="clip" vert="horz" wrap="square" lIns="38100" tIns="72000" rIns="38100" bIns="72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37B6-4656-A865-DAD8CCF79ACD}"/>
                </c:ext>
              </c:extLst>
            </c:dLbl>
            <c:dLbl>
              <c:idx val="54"/>
              <c:layout>
                <c:manualLayout>
                  <c:x val="2.0670572916666616E-2"/>
                  <c:y val="-5.0451818242720194E-2"/>
                </c:manualLayout>
              </c:layout>
              <c:tx>
                <c:rich>
                  <a:bodyPr/>
                  <a:lstStyle/>
                  <a:p>
                    <a:r>
                      <a:rPr lang="ja-JP" altLang="en-US" sz="800" baseline="0" dirty="0" smtClean="0"/>
                      <a:t>ピーク </a:t>
                    </a:r>
                    <a:fld id="{BE0EDC56-82A3-4594-8E78-57D757145E41}" type="VALUE">
                      <a:rPr lang="en-US" altLang="ja-JP" sz="800" baseline="0" smtClean="0"/>
                      <a:pPr/>
                      <a:t>[値]</a:t>
                    </a:fld>
                    <a:r>
                      <a:rPr lang="ja-JP" altLang="en-US" sz="800" baseline="0" dirty="0" smtClean="0"/>
                      <a:t>％</a:t>
                    </a:r>
                  </a:p>
                  <a:p>
                    <a:r>
                      <a:rPr lang="ja-JP" altLang="en-US" sz="800" dirty="0" smtClean="0"/>
                      <a:t>（</a:t>
                    </a:r>
                    <a:r>
                      <a:rPr lang="en-US" altLang="ja-JP" sz="800" dirty="0" smtClean="0"/>
                      <a:t>2009</a:t>
                    </a:r>
                    <a:r>
                      <a:rPr lang="ja-JP" altLang="en-US" sz="800" dirty="0" smtClean="0"/>
                      <a:t>年７月）</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B6-4656-A865-DAD8CCF79ACD}"/>
                </c:ext>
              </c:extLst>
            </c:dLbl>
            <c:dLbl>
              <c:idx val="179"/>
              <c:layout>
                <c:manualLayout>
                  <c:x val="-0.21325679357813063"/>
                  <c:y val="1.0594383324243182E-2"/>
                </c:manualLayout>
              </c:layout>
              <c:tx>
                <c:rich>
                  <a:bodyPr rot="0" spcFirstLastPara="1" vertOverflow="clip" horzOverflow="clip" vert="horz" wrap="square" lIns="36000" tIns="36000" rIns="36000" bIns="360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dk1">
                            <a:lumMod val="65000"/>
                            <a:lumOff val="35000"/>
                          </a:schemeClr>
                        </a:solidFill>
                        <a:latin typeface="+mn-lt"/>
                        <a:ea typeface="+mn-ea"/>
                        <a:cs typeface="+mn-cs"/>
                      </a:defRPr>
                    </a:pPr>
                    <a:fld id="{1C5C4C1B-BFE8-4260-814E-DB019F966F6E}" type="SERIESNAME">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[系列名]</a:t>
                    </a:fld>
                    <a:r>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 </a:t>
                    </a:r>
                    <a:fld id="{59625B00-780A-4AEF-96FF-85C260B99D20}" type="VALUE">
                      <a:rPr kumimoji="0" lang="en-US" altLang="zh-TW" sz="800" b="0" i="0" u="none" strike="noStrike" kern="0" cap="none" spc="0" normalizeH="0" baseline="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[値]</a:t>
                    </a:fld>
                    <a:r>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a:t>
                    </a:r>
                    <a:r>
                      <a:rPr kumimoji="0" lang="en-US" altLang="zh-TW"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2019</a:t>
                    </a:r>
                    <a:r>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年</a:t>
                    </a:r>
                    <a:r>
                      <a:rPr kumimoji="0" lang="en-US" altLang="zh-TW"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12</a:t>
                    </a:r>
                    <a:r>
                      <a:rPr kumimoji="0" lang="zh-TW" altLang="en-US" sz="800" b="0" i="0" u="none" strike="noStrike" kern="0" cap="none" spc="0" normalizeH="0" baseline="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mn-cs"/>
                      </a:rPr>
                      <a:t>月）</a:t>
                    </a:r>
                  </a:p>
                </c:rich>
              </c:tx>
              <c:spPr>
                <a:noFill/>
                <a:ln w="6350">
                  <a:noFill/>
                </a:ln>
                <a:effectLst/>
              </c:spPr>
              <c:txPr>
                <a:bodyPr rot="0" spcFirstLastPara="1" vertOverflow="clip" horzOverflow="clip" vert="horz" wrap="square" lIns="36000" tIns="36000" rIns="36000" bIns="360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37B6-4656-A865-DAD8CCF79ACD}"/>
                </c:ext>
              </c:extLst>
            </c:dLbl>
            <c:dLbl>
              <c:idx val="182"/>
              <c:layout>
                <c:manualLayout>
                  <c:x val="-0.11600936365920751"/>
                  <c:y val="-7.599481729321847E-2"/>
                </c:manualLayout>
              </c:layout>
              <c:tx>
                <c:rich>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dirty="0" smtClean="0"/>
                      <a:t>コロナ前　</a:t>
                    </a:r>
                    <a:fld id="{E6622F8C-9ECB-4AAA-992C-BE4167C0567F}" type="VALUE">
                      <a:rPr lang="en-US" altLang="ja-JP" sz="800" smtClean="0"/>
                      <a:pPr>
                        <a:defRPr sz="1050">
                          <a:solidFill>
                            <a:schemeClr val="tx1"/>
                          </a:solidFill>
                          <a:latin typeface="ＭＳ ゴシック" panose="020B0609070205080204" pitchFamily="49" charset="-128"/>
                          <a:ea typeface="ＭＳ ゴシック" panose="020B0609070205080204" pitchFamily="49" charset="-128"/>
                        </a:defRPr>
                      </a:pPr>
                      <a:t>[値]</a:t>
                    </a:fld>
                    <a:r>
                      <a:rPr lang="ja-JP" altLang="en-US" sz="800" dirty="0" smtClean="0"/>
                      <a:t>％</a:t>
                    </a:r>
                  </a:p>
                  <a:p>
                    <a:pPr>
                      <a:defRPr sz="1050">
                        <a:solidFill>
                          <a:schemeClr val="tx1"/>
                        </a:solidFill>
                        <a:latin typeface="ＭＳ ゴシック" panose="020B0609070205080204" pitchFamily="49" charset="-128"/>
                        <a:ea typeface="ＭＳ ゴシック" panose="020B0609070205080204" pitchFamily="49" charset="-128"/>
                      </a:defRPr>
                    </a:pPr>
                    <a:r>
                      <a:rPr lang="ja-JP" altLang="en-US" sz="800" dirty="0" smtClean="0"/>
                      <a:t>（</a:t>
                    </a:r>
                    <a:r>
                      <a:rPr lang="en-US" altLang="ja-JP" sz="800" dirty="0" smtClean="0"/>
                      <a:t>2020</a:t>
                    </a:r>
                    <a:r>
                      <a:rPr lang="ja-JP" altLang="en-US" sz="800" dirty="0" smtClean="0"/>
                      <a:t>年３月）</a:t>
                    </a:r>
                  </a:p>
                </c:rich>
              </c:tx>
              <c:spPr>
                <a:solidFill>
                  <a:srgbClr val="4472C4">
                    <a:lumMod val="20000"/>
                    <a:lumOff val="80000"/>
                  </a:srgbClr>
                </a:solidFill>
                <a:ln w="15875">
                  <a:solidFill>
                    <a:srgbClr val="0070C0"/>
                  </a:solidFill>
                </a:ln>
                <a:effectLst/>
              </c:spPr>
              <c:txPr>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0223711156049305"/>
                      <c:h val="5.9740340195210351E-2"/>
                    </c:manualLayout>
                  </c15:layout>
                  <c15:dlblFieldTable/>
                  <c15:showDataLabelsRange val="0"/>
                </c:ext>
                <c:ext xmlns:c16="http://schemas.microsoft.com/office/drawing/2014/chart" uri="{C3380CC4-5D6E-409C-BE32-E72D297353CC}">
                  <c16:uniqueId val="{00000004-37B6-4656-A865-DAD8CCF79ACD}"/>
                </c:ext>
              </c:extLst>
            </c:dLbl>
            <c:dLbl>
              <c:idx val="189"/>
              <c:layout>
                <c:manualLayout>
                  <c:x val="-0.14789504633325412"/>
                  <c:y val="-2.9056808260088531E-2"/>
                </c:manualLayout>
              </c:layout>
              <c:tx>
                <c:rich>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dirty="0" smtClean="0"/>
                      <a:t>ピーク　</a:t>
                    </a:r>
                    <a:fld id="{213D5427-FEC7-411D-831B-20C662354553}" type="VALUE">
                      <a:rPr lang="en-US" altLang="ja-JP" sz="800" smtClean="0"/>
                      <a:pPr>
                        <a:defRPr sz="1050">
                          <a:solidFill>
                            <a:schemeClr val="tx1"/>
                          </a:solidFill>
                          <a:latin typeface="ＭＳ ゴシック" panose="020B0609070205080204" pitchFamily="49" charset="-128"/>
                          <a:ea typeface="ＭＳ ゴシック" panose="020B0609070205080204" pitchFamily="49" charset="-128"/>
                        </a:defRPr>
                      </a:pPr>
                      <a:t>[値]</a:t>
                    </a:fld>
                    <a:r>
                      <a:rPr lang="ja-JP" altLang="en-US" sz="800" dirty="0" smtClean="0"/>
                      <a:t>％</a:t>
                    </a:r>
                  </a:p>
                  <a:p>
                    <a:pPr>
                      <a:defRPr sz="1050">
                        <a:solidFill>
                          <a:schemeClr val="tx1"/>
                        </a:solidFill>
                        <a:latin typeface="ＭＳ ゴシック" panose="020B0609070205080204" pitchFamily="49" charset="-128"/>
                        <a:ea typeface="ＭＳ ゴシック" panose="020B0609070205080204" pitchFamily="49" charset="-128"/>
                      </a:defRPr>
                    </a:pPr>
                    <a:r>
                      <a:rPr lang="ja-JP" altLang="en-US" sz="800" dirty="0" smtClean="0"/>
                      <a:t>（</a:t>
                    </a:r>
                    <a:r>
                      <a:rPr lang="en-US" altLang="ja-JP" sz="800" dirty="0" smtClean="0"/>
                      <a:t>2020</a:t>
                    </a:r>
                    <a:r>
                      <a:rPr lang="ja-JP" altLang="en-US" sz="800" dirty="0" smtClean="0"/>
                      <a:t>年</a:t>
                    </a:r>
                    <a:r>
                      <a:rPr lang="en-US" altLang="ja-JP" sz="800" dirty="0" smtClean="0"/>
                      <a:t>10</a:t>
                    </a:r>
                    <a:r>
                      <a:rPr lang="ja-JP" altLang="en-US" sz="800" dirty="0" smtClean="0"/>
                      <a:t>月）</a:t>
                    </a:r>
                  </a:p>
                </c:rich>
              </c:tx>
              <c:spPr>
                <a:solidFill>
                  <a:srgbClr val="4472C4">
                    <a:lumMod val="20000"/>
                    <a:lumOff val="80000"/>
                  </a:srgbClr>
                </a:solidFill>
                <a:ln w="15875">
                  <a:solidFill>
                    <a:srgbClr val="0070C0"/>
                  </a:solidFill>
                </a:ln>
                <a:effectLst/>
              </c:spPr>
              <c:txPr>
                <a:bodyPr rot="0" spcFirstLastPara="1" vertOverflow="clip" horzOverflow="clip" vert="horz" wrap="square" lIns="36000" tIns="36000" rIns="36000" bIns="36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37B6-4656-A865-DAD8CCF79ACD}"/>
                </c:ext>
              </c:extLst>
            </c:dLbl>
            <c:spPr>
              <a:noFill/>
              <a:ln w="15875">
                <a:noFill/>
              </a:ln>
              <a:effectLst/>
            </c:spPr>
            <c:txPr>
              <a:bodyPr rot="0" spcFirstLastPara="1" vertOverflow="clip" horzOverflow="clip" vert="horz" wrap="square" lIns="38100" tIns="72000" rIns="38100" bIns="72000" anchor="ctr" anchorCtr="1">
                <a:spAutoFit/>
              </a:bodyPr>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Sheet1!$E$2:$F$276</c:f>
              <c:multiLvlStrCache>
                <c:ptCount val="215"/>
                <c:lvl>
                  <c:pt idx="0">
                    <c:v>1</c:v>
                  </c:pt>
                  <c:pt idx="1">
                    <c:v> </c:v>
                  </c:pt>
                  <c:pt idx="2">
                    <c:v> </c:v>
                  </c:pt>
                  <c:pt idx="3">
                    <c:v>4</c:v>
                  </c:pt>
                  <c:pt idx="4">
                    <c:v> </c:v>
                  </c:pt>
                  <c:pt idx="5">
                    <c:v> </c:v>
                  </c:pt>
                  <c:pt idx="6">
                    <c:v>7</c:v>
                  </c:pt>
                  <c:pt idx="7">
                    <c:v> </c:v>
                  </c:pt>
                  <c:pt idx="8">
                    <c:v> </c:v>
                  </c:pt>
                  <c:pt idx="9">
                    <c:v>10</c:v>
                  </c:pt>
                  <c:pt idx="10">
                    <c:v> </c:v>
                  </c:pt>
                  <c:pt idx="11">
                    <c:v> </c:v>
                  </c:pt>
                  <c:pt idx="12">
                    <c:v>1</c:v>
                  </c:pt>
                  <c:pt idx="13">
                    <c:v> </c:v>
                  </c:pt>
                  <c:pt idx="14">
                    <c:v> </c:v>
                  </c:pt>
                  <c:pt idx="15">
                    <c:v>4</c:v>
                  </c:pt>
                  <c:pt idx="16">
                    <c:v> </c:v>
                  </c:pt>
                  <c:pt idx="17">
                    <c:v> </c:v>
                  </c:pt>
                  <c:pt idx="18">
                    <c:v>7</c:v>
                  </c:pt>
                  <c:pt idx="19">
                    <c:v> </c:v>
                  </c:pt>
                  <c:pt idx="20">
                    <c:v> </c:v>
                  </c:pt>
                  <c:pt idx="21">
                    <c:v>10</c:v>
                  </c:pt>
                  <c:pt idx="22">
                    <c:v> </c:v>
                  </c:pt>
                  <c:pt idx="23">
                    <c:v> </c:v>
                  </c:pt>
                  <c:pt idx="24">
                    <c:v>1</c:v>
                  </c:pt>
                  <c:pt idx="25">
                    <c:v> </c:v>
                  </c:pt>
                  <c:pt idx="26">
                    <c:v> </c:v>
                  </c:pt>
                  <c:pt idx="27">
                    <c:v>4</c:v>
                  </c:pt>
                  <c:pt idx="28">
                    <c:v> </c:v>
                  </c:pt>
                  <c:pt idx="29">
                    <c:v> </c:v>
                  </c:pt>
                  <c:pt idx="30">
                    <c:v>7</c:v>
                  </c:pt>
                  <c:pt idx="31">
                    <c:v> </c:v>
                  </c:pt>
                  <c:pt idx="32">
                    <c:v> </c:v>
                  </c:pt>
                  <c:pt idx="33">
                    <c:v>10</c:v>
                  </c:pt>
                  <c:pt idx="34">
                    <c:v> </c:v>
                  </c:pt>
                  <c:pt idx="35">
                    <c:v> </c:v>
                  </c:pt>
                  <c:pt idx="36">
                    <c:v>1</c:v>
                  </c:pt>
                  <c:pt idx="37">
                    <c:v> </c:v>
                  </c:pt>
                  <c:pt idx="38">
                    <c:v> </c:v>
                  </c:pt>
                  <c:pt idx="39">
                    <c:v>4</c:v>
                  </c:pt>
                  <c:pt idx="40">
                    <c:v> </c:v>
                  </c:pt>
                  <c:pt idx="41">
                    <c:v> </c:v>
                  </c:pt>
                  <c:pt idx="42">
                    <c:v>7</c:v>
                  </c:pt>
                  <c:pt idx="43">
                    <c:v> </c:v>
                  </c:pt>
                  <c:pt idx="44">
                    <c:v> </c:v>
                  </c:pt>
                  <c:pt idx="45">
                    <c:v>10</c:v>
                  </c:pt>
                  <c:pt idx="46">
                    <c:v> </c:v>
                  </c:pt>
                  <c:pt idx="47">
                    <c:v> </c:v>
                  </c:pt>
                  <c:pt idx="48">
                    <c:v>1</c:v>
                  </c:pt>
                  <c:pt idx="49">
                    <c:v> </c:v>
                  </c:pt>
                  <c:pt idx="50">
                    <c:v> </c:v>
                  </c:pt>
                  <c:pt idx="51">
                    <c:v>4</c:v>
                  </c:pt>
                  <c:pt idx="52">
                    <c:v> </c:v>
                  </c:pt>
                  <c:pt idx="53">
                    <c:v> </c:v>
                  </c:pt>
                  <c:pt idx="54">
                    <c:v>7</c:v>
                  </c:pt>
                  <c:pt idx="55">
                    <c:v> </c:v>
                  </c:pt>
                  <c:pt idx="56">
                    <c:v> </c:v>
                  </c:pt>
                  <c:pt idx="57">
                    <c:v>10</c:v>
                  </c:pt>
                  <c:pt idx="58">
                    <c:v> </c:v>
                  </c:pt>
                  <c:pt idx="59">
                    <c:v> </c:v>
                  </c:pt>
                  <c:pt idx="60">
                    <c:v>1</c:v>
                  </c:pt>
                  <c:pt idx="61">
                    <c:v> </c:v>
                  </c:pt>
                  <c:pt idx="62">
                    <c:v> </c:v>
                  </c:pt>
                  <c:pt idx="63">
                    <c:v>4</c:v>
                  </c:pt>
                  <c:pt idx="64">
                    <c:v> </c:v>
                  </c:pt>
                  <c:pt idx="65">
                    <c:v> </c:v>
                  </c:pt>
                  <c:pt idx="66">
                    <c:v>7</c:v>
                  </c:pt>
                  <c:pt idx="67">
                    <c:v> </c:v>
                  </c:pt>
                  <c:pt idx="68">
                    <c:v> </c:v>
                  </c:pt>
                  <c:pt idx="69">
                    <c:v>10</c:v>
                  </c:pt>
                  <c:pt idx="70">
                    <c:v> </c:v>
                  </c:pt>
                  <c:pt idx="71">
                    <c:v> </c:v>
                  </c:pt>
                  <c:pt idx="72">
                    <c:v>1</c:v>
                  </c:pt>
                  <c:pt idx="73">
                    <c:v> </c:v>
                  </c:pt>
                  <c:pt idx="74">
                    <c:v> </c:v>
                  </c:pt>
                  <c:pt idx="75">
                    <c:v>4</c:v>
                  </c:pt>
                  <c:pt idx="76">
                    <c:v> </c:v>
                  </c:pt>
                  <c:pt idx="77">
                    <c:v> </c:v>
                  </c:pt>
                  <c:pt idx="78">
                    <c:v>7</c:v>
                  </c:pt>
                  <c:pt idx="79">
                    <c:v> </c:v>
                  </c:pt>
                  <c:pt idx="80">
                    <c:v> </c:v>
                  </c:pt>
                  <c:pt idx="81">
                    <c:v>10</c:v>
                  </c:pt>
                  <c:pt idx="82">
                    <c:v> </c:v>
                  </c:pt>
                  <c:pt idx="83">
                    <c:v> </c:v>
                  </c:pt>
                  <c:pt idx="84">
                    <c:v>1</c:v>
                  </c:pt>
                  <c:pt idx="85">
                    <c:v> </c:v>
                  </c:pt>
                  <c:pt idx="86">
                    <c:v> </c:v>
                  </c:pt>
                  <c:pt idx="87">
                    <c:v>4</c:v>
                  </c:pt>
                  <c:pt idx="88">
                    <c:v> </c:v>
                  </c:pt>
                  <c:pt idx="89">
                    <c:v> </c:v>
                  </c:pt>
                  <c:pt idx="90">
                    <c:v>7</c:v>
                  </c:pt>
                  <c:pt idx="91">
                    <c:v> </c:v>
                  </c:pt>
                  <c:pt idx="92">
                    <c:v> </c:v>
                  </c:pt>
                  <c:pt idx="93">
                    <c:v>10</c:v>
                  </c:pt>
                  <c:pt idx="94">
                    <c:v> </c:v>
                  </c:pt>
                  <c:pt idx="95">
                    <c:v> </c:v>
                  </c:pt>
                  <c:pt idx="96">
                    <c:v>1</c:v>
                  </c:pt>
                  <c:pt idx="97">
                    <c:v> </c:v>
                  </c:pt>
                  <c:pt idx="98">
                    <c:v> </c:v>
                  </c:pt>
                  <c:pt idx="99">
                    <c:v>4</c:v>
                  </c:pt>
                  <c:pt idx="100">
                    <c:v> </c:v>
                  </c:pt>
                  <c:pt idx="101">
                    <c:v> </c:v>
                  </c:pt>
                  <c:pt idx="102">
                    <c:v>7</c:v>
                  </c:pt>
                  <c:pt idx="103">
                    <c:v> </c:v>
                  </c:pt>
                  <c:pt idx="104">
                    <c:v> </c:v>
                  </c:pt>
                  <c:pt idx="105">
                    <c:v>10</c:v>
                  </c:pt>
                  <c:pt idx="106">
                    <c:v> </c:v>
                  </c:pt>
                  <c:pt idx="107">
                    <c:v> </c:v>
                  </c:pt>
                  <c:pt idx="108">
                    <c:v>1</c:v>
                  </c:pt>
                  <c:pt idx="109">
                    <c:v> </c:v>
                  </c:pt>
                  <c:pt idx="110">
                    <c:v> </c:v>
                  </c:pt>
                  <c:pt idx="111">
                    <c:v>4</c:v>
                  </c:pt>
                  <c:pt idx="112">
                    <c:v> </c:v>
                  </c:pt>
                  <c:pt idx="113">
                    <c:v> </c:v>
                  </c:pt>
                  <c:pt idx="114">
                    <c:v>7</c:v>
                  </c:pt>
                  <c:pt idx="115">
                    <c:v> </c:v>
                  </c:pt>
                  <c:pt idx="116">
                    <c:v> </c:v>
                  </c:pt>
                  <c:pt idx="117">
                    <c:v>10</c:v>
                  </c:pt>
                  <c:pt idx="118">
                    <c:v> </c:v>
                  </c:pt>
                  <c:pt idx="119">
                    <c:v> </c:v>
                  </c:pt>
                  <c:pt idx="120">
                    <c:v>1</c:v>
                  </c:pt>
                  <c:pt idx="121">
                    <c:v> </c:v>
                  </c:pt>
                  <c:pt idx="122">
                    <c:v> </c:v>
                  </c:pt>
                  <c:pt idx="123">
                    <c:v>4</c:v>
                  </c:pt>
                  <c:pt idx="124">
                    <c:v> </c:v>
                  </c:pt>
                  <c:pt idx="125">
                    <c:v> </c:v>
                  </c:pt>
                  <c:pt idx="126">
                    <c:v>7</c:v>
                  </c:pt>
                  <c:pt idx="127">
                    <c:v> </c:v>
                  </c:pt>
                  <c:pt idx="128">
                    <c:v> </c:v>
                  </c:pt>
                  <c:pt idx="129">
                    <c:v>10</c:v>
                  </c:pt>
                  <c:pt idx="130">
                    <c:v> </c:v>
                  </c:pt>
                  <c:pt idx="131">
                    <c:v> </c:v>
                  </c:pt>
                  <c:pt idx="132">
                    <c:v>1</c:v>
                  </c:pt>
                  <c:pt idx="133">
                    <c:v> </c:v>
                  </c:pt>
                  <c:pt idx="134">
                    <c:v> </c:v>
                  </c:pt>
                  <c:pt idx="135">
                    <c:v>4</c:v>
                  </c:pt>
                  <c:pt idx="136">
                    <c:v> </c:v>
                  </c:pt>
                  <c:pt idx="137">
                    <c:v> </c:v>
                  </c:pt>
                  <c:pt idx="138">
                    <c:v>7</c:v>
                  </c:pt>
                  <c:pt idx="139">
                    <c:v> </c:v>
                  </c:pt>
                  <c:pt idx="140">
                    <c:v> </c:v>
                  </c:pt>
                  <c:pt idx="141">
                    <c:v>10</c:v>
                  </c:pt>
                  <c:pt idx="142">
                    <c:v> </c:v>
                  </c:pt>
                  <c:pt idx="143">
                    <c:v> </c:v>
                  </c:pt>
                  <c:pt idx="144">
                    <c:v>1</c:v>
                  </c:pt>
                  <c:pt idx="145">
                    <c:v> </c:v>
                  </c:pt>
                  <c:pt idx="146">
                    <c:v> </c:v>
                  </c:pt>
                  <c:pt idx="147">
                    <c:v>4</c:v>
                  </c:pt>
                  <c:pt idx="148">
                    <c:v> </c:v>
                  </c:pt>
                  <c:pt idx="149">
                    <c:v> </c:v>
                  </c:pt>
                  <c:pt idx="150">
                    <c:v>7</c:v>
                  </c:pt>
                  <c:pt idx="151">
                    <c:v> </c:v>
                  </c:pt>
                  <c:pt idx="152">
                    <c:v> </c:v>
                  </c:pt>
                  <c:pt idx="153">
                    <c:v>10</c:v>
                  </c:pt>
                  <c:pt idx="154">
                    <c:v> </c:v>
                  </c:pt>
                  <c:pt idx="155">
                    <c:v> </c:v>
                  </c:pt>
                  <c:pt idx="156">
                    <c:v>1</c:v>
                  </c:pt>
                  <c:pt idx="157">
                    <c:v> </c:v>
                  </c:pt>
                  <c:pt idx="158">
                    <c:v> </c:v>
                  </c:pt>
                  <c:pt idx="159">
                    <c:v>4</c:v>
                  </c:pt>
                  <c:pt idx="160">
                    <c:v> </c:v>
                  </c:pt>
                  <c:pt idx="161">
                    <c:v> </c:v>
                  </c:pt>
                  <c:pt idx="162">
                    <c:v>7</c:v>
                  </c:pt>
                  <c:pt idx="163">
                    <c:v> </c:v>
                  </c:pt>
                  <c:pt idx="164">
                    <c:v> </c:v>
                  </c:pt>
                  <c:pt idx="165">
                    <c:v>10</c:v>
                  </c:pt>
                  <c:pt idx="166">
                    <c:v> </c:v>
                  </c:pt>
                  <c:pt idx="167">
                    <c:v> </c:v>
                  </c:pt>
                  <c:pt idx="168">
                    <c:v>1</c:v>
                  </c:pt>
                  <c:pt idx="169">
                    <c:v> </c:v>
                  </c:pt>
                  <c:pt idx="170">
                    <c:v> </c:v>
                  </c:pt>
                  <c:pt idx="171">
                    <c:v>4</c:v>
                  </c:pt>
                  <c:pt idx="172">
                    <c:v> </c:v>
                  </c:pt>
                  <c:pt idx="173">
                    <c:v> </c:v>
                  </c:pt>
                  <c:pt idx="174">
                    <c:v>7</c:v>
                  </c:pt>
                  <c:pt idx="175">
                    <c:v> </c:v>
                  </c:pt>
                  <c:pt idx="176">
                    <c:v> </c:v>
                  </c:pt>
                  <c:pt idx="177">
                    <c:v>10</c:v>
                  </c:pt>
                  <c:pt idx="178">
                    <c:v> </c:v>
                  </c:pt>
                  <c:pt idx="179">
                    <c:v> </c:v>
                  </c:pt>
                  <c:pt idx="180">
                    <c:v>1</c:v>
                  </c:pt>
                  <c:pt idx="181">
                    <c:v> </c:v>
                  </c:pt>
                  <c:pt idx="182">
                    <c:v> </c:v>
                  </c:pt>
                  <c:pt idx="183">
                    <c:v>4</c:v>
                  </c:pt>
                  <c:pt idx="184">
                    <c:v> </c:v>
                  </c:pt>
                  <c:pt idx="185">
                    <c:v> </c:v>
                  </c:pt>
                  <c:pt idx="186">
                    <c:v>7</c:v>
                  </c:pt>
                  <c:pt idx="187">
                    <c:v> </c:v>
                  </c:pt>
                  <c:pt idx="188">
                    <c:v> </c:v>
                  </c:pt>
                  <c:pt idx="189">
                    <c:v>10</c:v>
                  </c:pt>
                  <c:pt idx="190">
                    <c:v> </c:v>
                  </c:pt>
                  <c:pt idx="191">
                    <c:v> </c:v>
                  </c:pt>
                  <c:pt idx="192">
                    <c:v>1</c:v>
                  </c:pt>
                  <c:pt idx="193">
                    <c:v> </c:v>
                  </c:pt>
                  <c:pt idx="194">
                    <c:v> </c:v>
                  </c:pt>
                  <c:pt idx="195">
                    <c:v>4</c:v>
                  </c:pt>
                  <c:pt idx="196">
                    <c:v> </c:v>
                  </c:pt>
                  <c:pt idx="197">
                    <c:v> </c:v>
                  </c:pt>
                  <c:pt idx="198">
                    <c:v>7</c:v>
                  </c:pt>
                  <c:pt idx="199">
                    <c:v> </c:v>
                  </c:pt>
                  <c:pt idx="200">
                    <c:v> </c:v>
                  </c:pt>
                  <c:pt idx="201">
                    <c:v>10</c:v>
                  </c:pt>
                  <c:pt idx="202">
                    <c:v> </c:v>
                  </c:pt>
                  <c:pt idx="203">
                    <c:v> </c:v>
                  </c:pt>
                  <c:pt idx="204">
                    <c:v>1</c:v>
                  </c:pt>
                  <c:pt idx="205">
                    <c:v> </c:v>
                  </c:pt>
                  <c:pt idx="206">
                    <c:v> </c:v>
                  </c:pt>
                  <c:pt idx="207">
                    <c:v>4</c:v>
                  </c:pt>
                  <c:pt idx="208">
                    <c:v> </c:v>
                  </c:pt>
                  <c:pt idx="209">
                    <c:v> </c:v>
                  </c:pt>
                  <c:pt idx="210">
                    <c:v>7</c:v>
                  </c:pt>
                  <c:pt idx="211">
                    <c:v> </c:v>
                  </c:pt>
                  <c:pt idx="212">
                    <c:v> </c:v>
                  </c:pt>
                  <c:pt idx="213">
                    <c:v>10</c:v>
                  </c:pt>
                  <c:pt idx="214">
                    <c:v> </c:v>
                  </c:pt>
                </c:lvl>
                <c:lvl>
                  <c:pt idx="0">
                    <c:v>2005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lvl>
              </c:multiLvlStrCache>
            </c:multiLvlStrRef>
          </c:cat>
          <c:val>
            <c:numRef>
              <c:f>Sheet1!$G$2:$G$276</c:f>
              <c:numCache>
                <c:formatCode>0.0_ </c:formatCode>
                <c:ptCount val="215"/>
                <c:pt idx="0">
                  <c:v>4.5</c:v>
                </c:pt>
                <c:pt idx="1">
                  <c:v>4.5999999999999996</c:v>
                </c:pt>
                <c:pt idx="2">
                  <c:v>4.5</c:v>
                </c:pt>
                <c:pt idx="3">
                  <c:v>4.5</c:v>
                </c:pt>
                <c:pt idx="4">
                  <c:v>4.5</c:v>
                </c:pt>
                <c:pt idx="5">
                  <c:v>4.3</c:v>
                </c:pt>
                <c:pt idx="6">
                  <c:v>4.4000000000000004</c:v>
                </c:pt>
                <c:pt idx="7">
                  <c:v>4.3</c:v>
                </c:pt>
                <c:pt idx="8">
                  <c:v>4.2</c:v>
                </c:pt>
                <c:pt idx="9">
                  <c:v>4.4000000000000004</c:v>
                </c:pt>
                <c:pt idx="10">
                  <c:v>4.5</c:v>
                </c:pt>
                <c:pt idx="11">
                  <c:v>4.4000000000000004</c:v>
                </c:pt>
                <c:pt idx="12">
                  <c:v>4.4000000000000004</c:v>
                </c:pt>
                <c:pt idx="13">
                  <c:v>4.0999999999999996</c:v>
                </c:pt>
                <c:pt idx="14">
                  <c:v>4.0999999999999996</c:v>
                </c:pt>
                <c:pt idx="15">
                  <c:v>4.0999999999999996</c:v>
                </c:pt>
                <c:pt idx="16">
                  <c:v>4.0999999999999996</c:v>
                </c:pt>
                <c:pt idx="17">
                  <c:v>4.2</c:v>
                </c:pt>
                <c:pt idx="18">
                  <c:v>4.0999999999999996</c:v>
                </c:pt>
                <c:pt idx="19">
                  <c:v>4.0999999999999996</c:v>
                </c:pt>
                <c:pt idx="20">
                  <c:v>4.0999999999999996</c:v>
                </c:pt>
                <c:pt idx="21">
                  <c:v>4.0999999999999996</c:v>
                </c:pt>
                <c:pt idx="22">
                  <c:v>4</c:v>
                </c:pt>
                <c:pt idx="23">
                  <c:v>4</c:v>
                </c:pt>
                <c:pt idx="24">
                  <c:v>4</c:v>
                </c:pt>
                <c:pt idx="25">
                  <c:v>4</c:v>
                </c:pt>
                <c:pt idx="26">
                  <c:v>4</c:v>
                </c:pt>
                <c:pt idx="27">
                  <c:v>3.8</c:v>
                </c:pt>
                <c:pt idx="28">
                  <c:v>3.8</c:v>
                </c:pt>
                <c:pt idx="29">
                  <c:v>3.7</c:v>
                </c:pt>
                <c:pt idx="30">
                  <c:v>3.6</c:v>
                </c:pt>
                <c:pt idx="31">
                  <c:v>3.7</c:v>
                </c:pt>
                <c:pt idx="32">
                  <c:v>3.9</c:v>
                </c:pt>
                <c:pt idx="33">
                  <c:v>4</c:v>
                </c:pt>
                <c:pt idx="34">
                  <c:v>3.8</c:v>
                </c:pt>
                <c:pt idx="35">
                  <c:v>3.7</c:v>
                </c:pt>
                <c:pt idx="36">
                  <c:v>3.9</c:v>
                </c:pt>
                <c:pt idx="37">
                  <c:v>4</c:v>
                </c:pt>
                <c:pt idx="38">
                  <c:v>3.8</c:v>
                </c:pt>
                <c:pt idx="39">
                  <c:v>3.9</c:v>
                </c:pt>
                <c:pt idx="40">
                  <c:v>4</c:v>
                </c:pt>
                <c:pt idx="41">
                  <c:v>4</c:v>
                </c:pt>
                <c:pt idx="42">
                  <c:v>3.9</c:v>
                </c:pt>
                <c:pt idx="43">
                  <c:v>4.0999999999999996</c:v>
                </c:pt>
                <c:pt idx="44">
                  <c:v>4</c:v>
                </c:pt>
                <c:pt idx="45">
                  <c:v>3.8</c:v>
                </c:pt>
                <c:pt idx="46">
                  <c:v>4</c:v>
                </c:pt>
                <c:pt idx="47">
                  <c:v>4.4000000000000004</c:v>
                </c:pt>
                <c:pt idx="48">
                  <c:v>4.3</c:v>
                </c:pt>
                <c:pt idx="49">
                  <c:v>4.5999999999999996</c:v>
                </c:pt>
                <c:pt idx="50">
                  <c:v>4.8</c:v>
                </c:pt>
                <c:pt idx="51">
                  <c:v>5</c:v>
                </c:pt>
                <c:pt idx="52">
                  <c:v>5.0999999999999996</c:v>
                </c:pt>
                <c:pt idx="53">
                  <c:v>5.2</c:v>
                </c:pt>
                <c:pt idx="54">
                  <c:v>5.5</c:v>
                </c:pt>
                <c:pt idx="55">
                  <c:v>5.4</c:v>
                </c:pt>
                <c:pt idx="56">
                  <c:v>5.4</c:v>
                </c:pt>
                <c:pt idx="57">
                  <c:v>5.2</c:v>
                </c:pt>
                <c:pt idx="58">
                  <c:v>5.2</c:v>
                </c:pt>
                <c:pt idx="59">
                  <c:v>5.2</c:v>
                </c:pt>
                <c:pt idx="60">
                  <c:v>5</c:v>
                </c:pt>
                <c:pt idx="61">
                  <c:v>5</c:v>
                </c:pt>
                <c:pt idx="62">
                  <c:v>5.0999999999999996</c:v>
                </c:pt>
                <c:pt idx="63">
                  <c:v>5.0999999999999996</c:v>
                </c:pt>
                <c:pt idx="64">
                  <c:v>5.0999999999999996</c:v>
                </c:pt>
                <c:pt idx="65">
                  <c:v>5.2</c:v>
                </c:pt>
                <c:pt idx="66">
                  <c:v>5</c:v>
                </c:pt>
                <c:pt idx="67">
                  <c:v>5.0999999999999996</c:v>
                </c:pt>
                <c:pt idx="68">
                  <c:v>5.0999999999999996</c:v>
                </c:pt>
                <c:pt idx="69">
                  <c:v>5.0999999999999996</c:v>
                </c:pt>
                <c:pt idx="70">
                  <c:v>5</c:v>
                </c:pt>
                <c:pt idx="71">
                  <c:v>4.9000000000000004</c:v>
                </c:pt>
                <c:pt idx="72">
                  <c:v>4.8</c:v>
                </c:pt>
                <c:pt idx="73">
                  <c:v>4.7</c:v>
                </c:pt>
                <c:pt idx="74">
                  <c:v>4.7</c:v>
                </c:pt>
                <c:pt idx="75">
                  <c:v>4.7</c:v>
                </c:pt>
                <c:pt idx="76">
                  <c:v>4.5999999999999996</c:v>
                </c:pt>
                <c:pt idx="77">
                  <c:v>4.7</c:v>
                </c:pt>
                <c:pt idx="78">
                  <c:v>4.7</c:v>
                </c:pt>
                <c:pt idx="79">
                  <c:v>4.5</c:v>
                </c:pt>
                <c:pt idx="80">
                  <c:v>4.2</c:v>
                </c:pt>
                <c:pt idx="81">
                  <c:v>4.4000000000000004</c:v>
                </c:pt>
                <c:pt idx="82">
                  <c:v>4.5</c:v>
                </c:pt>
                <c:pt idx="83">
                  <c:v>4.5</c:v>
                </c:pt>
                <c:pt idx="84">
                  <c:v>4.5</c:v>
                </c:pt>
                <c:pt idx="85">
                  <c:v>4.5</c:v>
                </c:pt>
                <c:pt idx="86">
                  <c:v>4.5</c:v>
                </c:pt>
                <c:pt idx="87">
                  <c:v>4.5</c:v>
                </c:pt>
                <c:pt idx="88">
                  <c:v>4.4000000000000004</c:v>
                </c:pt>
                <c:pt idx="89">
                  <c:v>4.3</c:v>
                </c:pt>
                <c:pt idx="90">
                  <c:v>4.3</c:v>
                </c:pt>
                <c:pt idx="91">
                  <c:v>4.2</c:v>
                </c:pt>
                <c:pt idx="92">
                  <c:v>4.2</c:v>
                </c:pt>
                <c:pt idx="93">
                  <c:v>4.0999999999999996</c:v>
                </c:pt>
                <c:pt idx="94">
                  <c:v>4.0999999999999996</c:v>
                </c:pt>
                <c:pt idx="95">
                  <c:v>4.3</c:v>
                </c:pt>
                <c:pt idx="96">
                  <c:v>4.2</c:v>
                </c:pt>
                <c:pt idx="97">
                  <c:v>4.3</c:v>
                </c:pt>
                <c:pt idx="98">
                  <c:v>4.0999999999999996</c:v>
                </c:pt>
                <c:pt idx="99">
                  <c:v>4.0999999999999996</c:v>
                </c:pt>
                <c:pt idx="100">
                  <c:v>4.0999999999999996</c:v>
                </c:pt>
                <c:pt idx="101">
                  <c:v>3.9</c:v>
                </c:pt>
                <c:pt idx="102">
                  <c:v>3.8</c:v>
                </c:pt>
                <c:pt idx="103">
                  <c:v>4.0999999999999996</c:v>
                </c:pt>
                <c:pt idx="104">
                  <c:v>3.9</c:v>
                </c:pt>
                <c:pt idx="105">
                  <c:v>4</c:v>
                </c:pt>
                <c:pt idx="106">
                  <c:v>3.9</c:v>
                </c:pt>
                <c:pt idx="107">
                  <c:v>3.7</c:v>
                </c:pt>
                <c:pt idx="108">
                  <c:v>3.7</c:v>
                </c:pt>
                <c:pt idx="109">
                  <c:v>3.6</c:v>
                </c:pt>
                <c:pt idx="110">
                  <c:v>3.7</c:v>
                </c:pt>
                <c:pt idx="111">
                  <c:v>3.6</c:v>
                </c:pt>
                <c:pt idx="112">
                  <c:v>3.6</c:v>
                </c:pt>
                <c:pt idx="113">
                  <c:v>3.7</c:v>
                </c:pt>
                <c:pt idx="114">
                  <c:v>3.7</c:v>
                </c:pt>
                <c:pt idx="115">
                  <c:v>3.5</c:v>
                </c:pt>
                <c:pt idx="116">
                  <c:v>3.5</c:v>
                </c:pt>
                <c:pt idx="117">
                  <c:v>3.6</c:v>
                </c:pt>
                <c:pt idx="118">
                  <c:v>3.4</c:v>
                </c:pt>
                <c:pt idx="119">
                  <c:v>3.4</c:v>
                </c:pt>
                <c:pt idx="120">
                  <c:v>3.6</c:v>
                </c:pt>
                <c:pt idx="121">
                  <c:v>3.5</c:v>
                </c:pt>
                <c:pt idx="122">
                  <c:v>3.4</c:v>
                </c:pt>
                <c:pt idx="123">
                  <c:v>3.4</c:v>
                </c:pt>
                <c:pt idx="124">
                  <c:v>3.3</c:v>
                </c:pt>
                <c:pt idx="125">
                  <c:v>3.4</c:v>
                </c:pt>
                <c:pt idx="126">
                  <c:v>3.3</c:v>
                </c:pt>
                <c:pt idx="127">
                  <c:v>3.4</c:v>
                </c:pt>
                <c:pt idx="128">
                  <c:v>3.4</c:v>
                </c:pt>
                <c:pt idx="129">
                  <c:v>3.2</c:v>
                </c:pt>
                <c:pt idx="130">
                  <c:v>3.3</c:v>
                </c:pt>
                <c:pt idx="131">
                  <c:v>3.3</c:v>
                </c:pt>
                <c:pt idx="132">
                  <c:v>3.2</c:v>
                </c:pt>
                <c:pt idx="133">
                  <c:v>3.3</c:v>
                </c:pt>
                <c:pt idx="134">
                  <c:v>3.2</c:v>
                </c:pt>
                <c:pt idx="135">
                  <c:v>3.2</c:v>
                </c:pt>
                <c:pt idx="136">
                  <c:v>3.2</c:v>
                </c:pt>
                <c:pt idx="137">
                  <c:v>3.1</c:v>
                </c:pt>
                <c:pt idx="138">
                  <c:v>3</c:v>
                </c:pt>
                <c:pt idx="139">
                  <c:v>3.1</c:v>
                </c:pt>
                <c:pt idx="140">
                  <c:v>3</c:v>
                </c:pt>
                <c:pt idx="141">
                  <c:v>3</c:v>
                </c:pt>
                <c:pt idx="142">
                  <c:v>3</c:v>
                </c:pt>
                <c:pt idx="143">
                  <c:v>3</c:v>
                </c:pt>
                <c:pt idx="144">
                  <c:v>3</c:v>
                </c:pt>
                <c:pt idx="145">
                  <c:v>2.9</c:v>
                </c:pt>
                <c:pt idx="146">
                  <c:v>2.8</c:v>
                </c:pt>
                <c:pt idx="147">
                  <c:v>2.8</c:v>
                </c:pt>
                <c:pt idx="148">
                  <c:v>3</c:v>
                </c:pt>
                <c:pt idx="149">
                  <c:v>2.8</c:v>
                </c:pt>
                <c:pt idx="150">
                  <c:v>2.8</c:v>
                </c:pt>
                <c:pt idx="151">
                  <c:v>2.8</c:v>
                </c:pt>
                <c:pt idx="152">
                  <c:v>2.8</c:v>
                </c:pt>
                <c:pt idx="153">
                  <c:v>2.7</c:v>
                </c:pt>
                <c:pt idx="154">
                  <c:v>2.7</c:v>
                </c:pt>
                <c:pt idx="155">
                  <c:v>2.7</c:v>
                </c:pt>
                <c:pt idx="156">
                  <c:v>2.4</c:v>
                </c:pt>
                <c:pt idx="157">
                  <c:v>2.5</c:v>
                </c:pt>
                <c:pt idx="158">
                  <c:v>2.5</c:v>
                </c:pt>
                <c:pt idx="159">
                  <c:v>2.5</c:v>
                </c:pt>
                <c:pt idx="160">
                  <c:v>2.2000000000000002</c:v>
                </c:pt>
                <c:pt idx="161">
                  <c:v>2.4</c:v>
                </c:pt>
                <c:pt idx="162">
                  <c:v>2.5</c:v>
                </c:pt>
                <c:pt idx="163">
                  <c:v>2.5</c:v>
                </c:pt>
                <c:pt idx="164">
                  <c:v>2.2999999999999998</c:v>
                </c:pt>
                <c:pt idx="165">
                  <c:v>2.4</c:v>
                </c:pt>
                <c:pt idx="166">
                  <c:v>2.5</c:v>
                </c:pt>
                <c:pt idx="167">
                  <c:v>2.5</c:v>
                </c:pt>
                <c:pt idx="168">
                  <c:v>2.5</c:v>
                </c:pt>
                <c:pt idx="169">
                  <c:v>2.4</c:v>
                </c:pt>
                <c:pt idx="170">
                  <c:v>2.5</c:v>
                </c:pt>
                <c:pt idx="171">
                  <c:v>2.4</c:v>
                </c:pt>
                <c:pt idx="172">
                  <c:v>2.2999999999999998</c:v>
                </c:pt>
                <c:pt idx="173">
                  <c:v>2.2999999999999998</c:v>
                </c:pt>
                <c:pt idx="174">
                  <c:v>2.2999999999999998</c:v>
                </c:pt>
                <c:pt idx="175">
                  <c:v>2.2999999999999998</c:v>
                </c:pt>
                <c:pt idx="176">
                  <c:v>2.4</c:v>
                </c:pt>
                <c:pt idx="177">
                  <c:v>2.4</c:v>
                </c:pt>
                <c:pt idx="178">
                  <c:v>2.2999999999999998</c:v>
                </c:pt>
                <c:pt idx="179">
                  <c:v>2.2000000000000002</c:v>
                </c:pt>
                <c:pt idx="180">
                  <c:v>2.4</c:v>
                </c:pt>
                <c:pt idx="181">
                  <c:v>2.4</c:v>
                </c:pt>
                <c:pt idx="182">
                  <c:v>2.5</c:v>
                </c:pt>
                <c:pt idx="183">
                  <c:v>2.6</c:v>
                </c:pt>
                <c:pt idx="184">
                  <c:v>2.8</c:v>
                </c:pt>
                <c:pt idx="185">
                  <c:v>2.8</c:v>
                </c:pt>
                <c:pt idx="186">
                  <c:v>2.9</c:v>
                </c:pt>
                <c:pt idx="187">
                  <c:v>3</c:v>
                </c:pt>
                <c:pt idx="188">
                  <c:v>3</c:v>
                </c:pt>
                <c:pt idx="189">
                  <c:v>3.1</c:v>
                </c:pt>
                <c:pt idx="190">
                  <c:v>2.9</c:v>
                </c:pt>
                <c:pt idx="191">
                  <c:v>3</c:v>
                </c:pt>
                <c:pt idx="192">
                  <c:v>3</c:v>
                </c:pt>
                <c:pt idx="193">
                  <c:v>2.9</c:v>
                </c:pt>
                <c:pt idx="194">
                  <c:v>2.7</c:v>
                </c:pt>
                <c:pt idx="195">
                  <c:v>2.8</c:v>
                </c:pt>
                <c:pt idx="196">
                  <c:v>2.9</c:v>
                </c:pt>
                <c:pt idx="197">
                  <c:v>2.9</c:v>
                </c:pt>
                <c:pt idx="198">
                  <c:v>2.8</c:v>
                </c:pt>
                <c:pt idx="199">
                  <c:v>2.8</c:v>
                </c:pt>
                <c:pt idx="200">
                  <c:v>2.8</c:v>
                </c:pt>
                <c:pt idx="201">
                  <c:v>2.7</c:v>
                </c:pt>
                <c:pt idx="202">
                  <c:v>2.8</c:v>
                </c:pt>
                <c:pt idx="203">
                  <c:v>2.7</c:v>
                </c:pt>
                <c:pt idx="204">
                  <c:v>2.8</c:v>
                </c:pt>
                <c:pt idx="205">
                  <c:v>2.7</c:v>
                </c:pt>
                <c:pt idx="206">
                  <c:v>2.6</c:v>
                </c:pt>
                <c:pt idx="207">
                  <c:v>2.5</c:v>
                </c:pt>
                <c:pt idx="208">
                  <c:v>2.6</c:v>
                </c:pt>
                <c:pt idx="209">
                  <c:v>2.6</c:v>
                </c:pt>
                <c:pt idx="210">
                  <c:v>2.6</c:v>
                </c:pt>
                <c:pt idx="211">
                  <c:v>2.5</c:v>
                </c:pt>
                <c:pt idx="212">
                  <c:v>2.6</c:v>
                </c:pt>
                <c:pt idx="213">
                  <c:v>2.6</c:v>
                </c:pt>
              </c:numCache>
            </c:numRef>
          </c:val>
          <c:smooth val="0"/>
          <c:extLst>
            <c:ext xmlns:c16="http://schemas.microsoft.com/office/drawing/2014/chart" uri="{C3380CC4-5D6E-409C-BE32-E72D297353CC}">
              <c16:uniqueId val="{00000006-37B6-4656-A865-DAD8CCF79ACD}"/>
            </c:ext>
          </c:extLst>
        </c:ser>
        <c:dLbls>
          <c:showLegendKey val="0"/>
          <c:showVal val="0"/>
          <c:showCatName val="0"/>
          <c:showSerName val="0"/>
          <c:showPercent val="0"/>
          <c:showBubbleSize val="0"/>
        </c:dLbls>
        <c:marker val="1"/>
        <c:smooth val="0"/>
        <c:axId val="1223140463"/>
        <c:axId val="1292483535"/>
      </c:lineChart>
      <c:lineChart>
        <c:grouping val="standard"/>
        <c:varyColors val="0"/>
        <c:ser>
          <c:idx val="1"/>
          <c:order val="1"/>
          <c:tx>
            <c:strRef>
              <c:f>Sheet1!$H$1</c:f>
              <c:strCache>
                <c:ptCount val="1"/>
                <c:pt idx="0">
                  <c:v>有効求人倍率</c:v>
                </c:pt>
              </c:strCache>
            </c:strRef>
          </c:tx>
          <c:spPr>
            <a:ln w="22225" cap="rnd">
              <a:solidFill>
                <a:srgbClr val="FF0000"/>
              </a:solidFill>
              <a:round/>
            </a:ln>
            <a:effectLst/>
          </c:spPr>
          <c:marker>
            <c:symbol val="none"/>
          </c:marker>
          <c:dLbls>
            <c:dLbl>
              <c:idx val="44"/>
              <c:layout>
                <c:manualLayout>
                  <c:x val="-0.16415612964764162"/>
                  <c:y val="0.10778351111488914"/>
                </c:manualLayout>
              </c:layout>
              <c:tx>
                <c:rich>
                  <a:bodyPr/>
                  <a:lstStyle/>
                  <a:p>
                    <a:r>
                      <a:rPr lang="ja-JP" altLang="en-US" sz="800" baseline="0" dirty="0" smtClean="0">
                        <a:latin typeface="ＭＳ ゴシック" panose="020B0609070205080204" pitchFamily="49" charset="-128"/>
                        <a:ea typeface="ＭＳ ゴシック" panose="020B0609070205080204" pitchFamily="49" charset="-128"/>
                      </a:rPr>
                      <a:t>リーマン前 </a:t>
                    </a:r>
                    <a:fld id="{4D9F81FA-C180-4F6A-9179-B6A4BFA0F969}" type="VALUE">
                      <a:rPr lang="en-US" altLang="ja-JP" sz="800" baseline="0" smtClean="0">
                        <a:latin typeface="ＭＳ ゴシック" panose="020B0609070205080204" pitchFamily="49" charset="-128"/>
                        <a:ea typeface="ＭＳ ゴシック" panose="020B0609070205080204" pitchFamily="49" charset="-128"/>
                      </a:rPr>
                      <a:pPr/>
                      <a:t>[値]</a:t>
                    </a:fld>
                    <a:r>
                      <a:rPr lang="ja-JP" altLang="en-US" sz="800" baseline="0" dirty="0" smtClean="0">
                        <a:latin typeface="ＭＳ ゴシック" panose="020B0609070205080204" pitchFamily="49" charset="-128"/>
                        <a:ea typeface="ＭＳ ゴシック" panose="020B0609070205080204" pitchFamily="49" charset="-128"/>
                      </a:rPr>
                      <a:t>倍</a:t>
                    </a:r>
                  </a:p>
                  <a:p>
                    <a:r>
                      <a:rPr lang="ja-JP" altLang="en-US"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2008</a:t>
                    </a:r>
                    <a:r>
                      <a:rPr lang="ja-JP" altLang="en-US" sz="800" dirty="0" smtClean="0">
                        <a:latin typeface="ＭＳ ゴシック" panose="020B0609070205080204" pitchFamily="49" charset="-128"/>
                        <a:ea typeface="ＭＳ ゴシック" panose="020B0609070205080204" pitchFamily="49" charset="-128"/>
                      </a:rPr>
                      <a:t>年９月）</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B6-4656-A865-DAD8CCF79ACD}"/>
                </c:ext>
              </c:extLst>
            </c:dLbl>
            <c:dLbl>
              <c:idx val="55"/>
              <c:layout>
                <c:manualLayout>
                  <c:x val="1.3780381944444445E-3"/>
                  <c:y val="8.4850785226392889E-2"/>
                </c:manualLayout>
              </c:layout>
              <c:tx>
                <c:rich>
                  <a:bodyPr rot="0" spcFirstLastPara="1" vertOverflow="clip" horzOverflow="clip" vert="horz" wrap="square" lIns="38100" tIns="72000" rIns="38100" bIns="72000" anchor="ctr" anchorCtr="0">
                    <a:spAutoFit/>
                  </a:bodyPr>
                  <a:lstStyle/>
                  <a:p>
                    <a:pPr algn="ctr" rtl="0">
                      <a:defRPr sz="1000" b="0" i="0" u="none" strike="noStrike" kern="1200" baseline="0">
                        <a:solidFill>
                          <a:prstClr val="black"/>
                        </a:solidFill>
                        <a:latin typeface="ＭＳ ゴシック" panose="020B0609070205080204" pitchFamily="49" charset="-128"/>
                        <a:ea typeface="ＭＳ ゴシック" panose="020B0609070205080204" pitchFamily="49" charset="-128"/>
                        <a:cs typeface="+mn-cs"/>
                      </a:defRPr>
                    </a:pPr>
                    <a:r>
                      <a:rPr lang="ja-JP" altLang="en-US" sz="800" b="0" i="0" u="none" strike="noStrike" kern="1200" baseline="0" dirty="0" smtClean="0">
                        <a:solidFill>
                          <a:prstClr val="black"/>
                        </a:solidFill>
                        <a:latin typeface="ＭＳ ゴシック" panose="020B0609070205080204" pitchFamily="49" charset="-128"/>
                        <a:ea typeface="ＭＳ ゴシック" panose="020B0609070205080204" pitchFamily="49" charset="-128"/>
                        <a:cs typeface="+mn-cs"/>
                      </a:rPr>
                      <a:t>ボトム </a:t>
                    </a:r>
                    <a:fld id="{EDDA849F-3DD7-4A78-8CAA-6504657C6ACC}" type="VALUE">
                      <a:rPr lang="en-US" altLang="ja-JP" sz="800" b="0" i="0" u="none" strike="noStrike" kern="1200" baseline="0" smtClean="0">
                        <a:solidFill>
                          <a:prstClr val="black"/>
                        </a:solidFill>
                        <a:latin typeface="ＭＳ ゴシック" panose="020B0609070205080204" pitchFamily="49" charset="-128"/>
                        <a:ea typeface="ＭＳ ゴシック" panose="020B0609070205080204" pitchFamily="49" charset="-128"/>
                        <a:cs typeface="+mn-cs"/>
                      </a:rPr>
                      <a:pPr algn="ctr" rtl="0">
                        <a:defRPr sz="1000">
                          <a:solidFill>
                            <a:prstClr val="black"/>
                          </a:solidFill>
                          <a:latin typeface="ＭＳ ゴシック" panose="020B0609070205080204" pitchFamily="49" charset="-128"/>
                          <a:ea typeface="ＭＳ ゴシック" panose="020B0609070205080204" pitchFamily="49" charset="-128"/>
                        </a:defRPr>
                      </a:pPr>
                      <a:t>[値]</a:t>
                    </a:fld>
                    <a:r>
                      <a:rPr lang="ja-JP" altLang="en-US" sz="800" b="0" i="0" u="none" strike="noStrike" kern="1200" baseline="0" dirty="0" smtClean="0">
                        <a:solidFill>
                          <a:prstClr val="black"/>
                        </a:solidFill>
                        <a:latin typeface="ＭＳ ゴシック" panose="020B0609070205080204" pitchFamily="49" charset="-128"/>
                        <a:ea typeface="ＭＳ ゴシック" panose="020B0609070205080204" pitchFamily="49" charset="-128"/>
                        <a:cs typeface="+mn-cs"/>
                      </a:rPr>
                      <a:t>倍</a:t>
                    </a:r>
                  </a:p>
                  <a:p>
                    <a:pPr algn="ctr" rtl="0">
                      <a:defRPr sz="1000">
                        <a:solidFill>
                          <a:prstClr val="black"/>
                        </a:solidFill>
                        <a:latin typeface="ＭＳ ゴシック" panose="020B0609070205080204" pitchFamily="49" charset="-128"/>
                        <a:ea typeface="ＭＳ ゴシック" panose="020B0609070205080204" pitchFamily="49" charset="-128"/>
                      </a:defRPr>
                    </a:pPr>
                    <a:r>
                      <a:rPr lang="ja-JP" altLang="en-US" sz="800" b="0" i="0" u="none" strike="noStrike" kern="1200" baseline="0" dirty="0" smtClean="0">
                        <a:solidFill>
                          <a:prstClr val="black"/>
                        </a:solidFill>
                        <a:latin typeface="ＭＳ ゴシック" panose="020B0609070205080204" pitchFamily="49" charset="-128"/>
                        <a:ea typeface="ＭＳ ゴシック" panose="020B0609070205080204" pitchFamily="49" charset="-128"/>
                        <a:cs typeface="+mn-cs"/>
                      </a:rPr>
                      <a:t>（</a:t>
                    </a:r>
                    <a:r>
                      <a:rPr lang="en-US" altLang="ja-JP" sz="800" b="0" i="0" u="none" strike="noStrike" kern="1200" baseline="0" dirty="0" smtClean="0">
                        <a:solidFill>
                          <a:prstClr val="black"/>
                        </a:solidFill>
                        <a:latin typeface="ＭＳ ゴシック" panose="020B0609070205080204" pitchFamily="49" charset="-128"/>
                        <a:ea typeface="ＭＳ ゴシック" panose="020B0609070205080204" pitchFamily="49" charset="-128"/>
                        <a:cs typeface="+mn-cs"/>
                      </a:rPr>
                      <a:t>2009</a:t>
                    </a:r>
                    <a:r>
                      <a:rPr lang="ja-JP" altLang="en-US" sz="800" b="0" i="0" u="none" strike="noStrike" kern="1200" baseline="0" dirty="0" smtClean="0">
                        <a:solidFill>
                          <a:prstClr val="black"/>
                        </a:solidFill>
                        <a:latin typeface="ＭＳ ゴシック" panose="020B0609070205080204" pitchFamily="49" charset="-128"/>
                        <a:ea typeface="ＭＳ ゴシック" panose="020B0609070205080204" pitchFamily="49" charset="-128"/>
                        <a:cs typeface="+mn-cs"/>
                      </a:rPr>
                      <a:t>年８月</a:t>
                    </a:r>
                    <a:r>
                      <a:rPr lang="ja-JP" altLang="en-US" sz="1000" b="0" i="0" u="none" strike="noStrike" kern="1200" baseline="0" dirty="0" smtClean="0">
                        <a:solidFill>
                          <a:prstClr val="black"/>
                        </a:solidFill>
                        <a:latin typeface="ＭＳ ゴシック" panose="020B0609070205080204" pitchFamily="49" charset="-128"/>
                        <a:ea typeface="ＭＳ ゴシック" panose="020B0609070205080204" pitchFamily="49" charset="-128"/>
                        <a:cs typeface="+mn-cs"/>
                      </a:rPr>
                      <a:t>）</a:t>
                    </a:r>
                  </a:p>
                </c:rich>
              </c:tx>
              <c:spPr>
                <a:noFill/>
                <a:ln w="15875">
                  <a:noFill/>
                </a:ln>
                <a:effectLst/>
              </c:spPr>
              <c:txPr>
                <a:bodyPr rot="0" spcFirstLastPara="1" vertOverflow="clip" horzOverflow="clip" vert="horz" wrap="square" lIns="38100" tIns="72000" rIns="38100" bIns="72000" anchor="ctr" anchorCtr="0">
                  <a:spAutoFit/>
                </a:bodyPr>
                <a:lstStyle/>
                <a:p>
                  <a:pPr algn="ctr" rtl="0">
                    <a:defRPr sz="1000" b="0" i="0" u="none" strike="noStrike" kern="1200" baseline="0">
                      <a:solidFill>
                        <a:prstClr val="black"/>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37B6-4656-A865-DAD8CCF79ACD}"/>
                </c:ext>
              </c:extLst>
            </c:dLbl>
            <c:dLbl>
              <c:idx val="179"/>
              <c:layout>
                <c:manualLayout>
                  <c:x val="-0.21929877042945226"/>
                  <c:y val="-9.025104483953025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fld id="{EC7358D8-F538-4FA4-8FC9-B98440E36378}" type="SERIESNAME">
                      <a:rPr lang="ja-JP" altLang="en-US" sz="800" dirty="0" smtClean="0">
                        <a:solidFill>
                          <a:schemeClr val="tx1"/>
                        </a:solidFill>
                        <a:latin typeface="ＭＳ ゴシック" panose="020B0609070205080204" pitchFamily="49" charset="-128"/>
                        <a:ea typeface="ＭＳ ゴシック" panose="020B0609070205080204" pitchFamily="49" charset="-128"/>
                      </a:rPr>
                      <a:pPr>
                        <a:defRPr/>
                      </a:pPr>
                      <a:t>[系列名]</a:t>
                    </a:fld>
                    <a:r>
                      <a:rPr lang="ja-JP" altLang="en-US" sz="800" baseline="0" dirty="0" smtClean="0">
                        <a:solidFill>
                          <a:schemeClr val="tx1"/>
                        </a:solidFill>
                        <a:latin typeface="ＭＳ ゴシック" panose="020B0609070205080204" pitchFamily="49" charset="-128"/>
                        <a:ea typeface="ＭＳ ゴシック" panose="020B0609070205080204" pitchFamily="49" charset="-128"/>
                      </a:rPr>
                      <a:t> </a:t>
                    </a:r>
                    <a:fld id="{B9D951C4-4B62-408F-B243-E9083C10E3A0}" type="VALUE">
                      <a:rPr lang="en-US" altLang="ja-JP" sz="800" baseline="0" smtClean="0">
                        <a:solidFill>
                          <a:schemeClr val="tx1"/>
                        </a:solidFill>
                        <a:latin typeface="ＭＳ ゴシック" panose="020B0609070205080204" pitchFamily="49" charset="-128"/>
                        <a:ea typeface="ＭＳ ゴシック" panose="020B0609070205080204" pitchFamily="49" charset="-128"/>
                      </a:rPr>
                      <a:pPr>
                        <a:defRPr/>
                      </a:pPr>
                      <a:t>[値]</a:t>
                    </a:fld>
                    <a:r>
                      <a:rPr lang="ja-JP" altLang="en-US" sz="800" baseline="0" dirty="0" smtClean="0">
                        <a:solidFill>
                          <a:schemeClr val="tx1"/>
                        </a:solidFill>
                        <a:latin typeface="ＭＳ ゴシック" panose="020B0609070205080204" pitchFamily="49" charset="-128"/>
                        <a:ea typeface="ＭＳ ゴシック" panose="020B0609070205080204" pitchFamily="49" charset="-128"/>
                      </a:rPr>
                      <a:t>倍</a:t>
                    </a:r>
                  </a:p>
                  <a:p>
                    <a:pPr>
                      <a:defRPr/>
                    </a:pPr>
                    <a:r>
                      <a:rPr lang="ja-JP" altLang="en-US" sz="800" dirty="0" smtClean="0">
                        <a:solidFill>
                          <a:schemeClr val="tx1"/>
                        </a:solidFill>
                        <a:latin typeface="ＭＳ ゴシック" panose="020B0609070205080204" pitchFamily="49" charset="-128"/>
                        <a:ea typeface="ＭＳ ゴシック" panose="020B0609070205080204" pitchFamily="49" charset="-128"/>
                      </a:rPr>
                      <a:t>（</a:t>
                    </a:r>
                    <a:r>
                      <a:rPr lang="en-US" altLang="ja-JP" sz="800" dirty="0" smtClean="0">
                        <a:solidFill>
                          <a:schemeClr val="tx1"/>
                        </a:solidFill>
                        <a:latin typeface="ＭＳ ゴシック" panose="020B0609070205080204" pitchFamily="49" charset="-128"/>
                        <a:ea typeface="ＭＳ ゴシック" panose="020B0609070205080204" pitchFamily="49" charset="-128"/>
                      </a:rPr>
                      <a:t>2019</a:t>
                    </a:r>
                    <a:r>
                      <a:rPr lang="ja-JP" altLang="en-US" sz="800" dirty="0" smtClean="0">
                        <a:solidFill>
                          <a:schemeClr val="tx1"/>
                        </a:solidFill>
                        <a:latin typeface="ＭＳ ゴシック" panose="020B0609070205080204" pitchFamily="49" charset="-128"/>
                        <a:ea typeface="ＭＳ ゴシック" panose="020B0609070205080204" pitchFamily="49" charset="-128"/>
                      </a:rPr>
                      <a:t>年</a:t>
                    </a:r>
                    <a:r>
                      <a:rPr lang="en-US" altLang="ja-JP" sz="800" dirty="0" smtClean="0">
                        <a:solidFill>
                          <a:schemeClr val="tx1"/>
                        </a:solidFill>
                        <a:latin typeface="ＭＳ ゴシック" panose="020B0609070205080204" pitchFamily="49" charset="-128"/>
                        <a:ea typeface="ＭＳ ゴシック" panose="020B0609070205080204" pitchFamily="49" charset="-128"/>
                      </a:rPr>
                      <a:t>12</a:t>
                    </a:r>
                    <a:r>
                      <a:rPr lang="ja-JP" altLang="en-US" sz="800" dirty="0" smtClean="0">
                        <a:solidFill>
                          <a:schemeClr val="tx1"/>
                        </a:solidFill>
                        <a:latin typeface="ＭＳ ゴシック" panose="020B0609070205080204" pitchFamily="49" charset="-128"/>
                        <a:ea typeface="ＭＳ ゴシック" panose="020B0609070205080204" pitchFamily="49" charset="-128"/>
                      </a:rPr>
                      <a:t>月）</a:t>
                    </a:r>
                  </a:p>
                </c:rich>
              </c:tx>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37B6-4656-A865-DAD8CCF79ACD}"/>
                </c:ext>
              </c:extLst>
            </c:dLbl>
            <c:dLbl>
              <c:idx val="182"/>
              <c:layout>
                <c:manualLayout>
                  <c:x val="-0.11600941707791954"/>
                  <c:y val="5.5878477423247169E-2"/>
                </c:manualLayout>
              </c:layout>
              <c:tx>
                <c:rich>
                  <a:bodyPr rot="0" spcFirstLastPara="1" vertOverflow="clip" horzOverflow="clip" vert="horz" wrap="square" lIns="36000" tIns="36000" rIns="36000" bIns="36000" anchor="ctr" anchorCtr="1">
                    <a:spAutoFit/>
                  </a:bodyPr>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dirty="0" smtClean="0"/>
                      <a:t>コロナ前　</a:t>
                    </a:r>
                    <a:fld id="{D3DFAFE8-F586-4630-B06D-A559F6F981B5}" type="VALUE">
                      <a:rPr lang="en-US" altLang="ja-JP" sz="800" smtClean="0"/>
                      <a:pPr>
                        <a:defRPr sz="800">
                          <a:solidFill>
                            <a:schemeClr val="tx1"/>
                          </a:solidFill>
                          <a:latin typeface="ＭＳ ゴシック" panose="020B0609070205080204" pitchFamily="49" charset="-128"/>
                          <a:ea typeface="ＭＳ ゴシック" panose="020B0609070205080204" pitchFamily="49" charset="-128"/>
                        </a:defRPr>
                      </a:pPr>
                      <a:t>[値]</a:t>
                    </a:fld>
                    <a:r>
                      <a:rPr lang="ja-JP" altLang="en-US" sz="800" dirty="0" smtClean="0"/>
                      <a:t>倍</a:t>
                    </a:r>
                  </a:p>
                  <a:p>
                    <a:pPr>
                      <a:defRPr sz="800">
                        <a:solidFill>
                          <a:schemeClr val="tx1"/>
                        </a:solidFill>
                        <a:latin typeface="ＭＳ ゴシック" panose="020B0609070205080204" pitchFamily="49" charset="-128"/>
                        <a:ea typeface="ＭＳ ゴシック" panose="020B0609070205080204" pitchFamily="49" charset="-128"/>
                      </a:defRPr>
                    </a:pPr>
                    <a:r>
                      <a:rPr lang="ja-JP" altLang="en-US" sz="800" dirty="0" smtClean="0"/>
                      <a:t>（</a:t>
                    </a:r>
                    <a:r>
                      <a:rPr lang="en-US" altLang="ja-JP" sz="800" dirty="0" smtClean="0"/>
                      <a:t>2020</a:t>
                    </a:r>
                    <a:r>
                      <a:rPr lang="ja-JP" altLang="en-US" sz="800" dirty="0" smtClean="0"/>
                      <a:t>年３月）</a:t>
                    </a:r>
                  </a:p>
                </c:rich>
              </c:tx>
              <c:spPr>
                <a:solidFill>
                  <a:srgbClr val="70AD47">
                    <a:lumMod val="20000"/>
                    <a:lumOff val="80000"/>
                  </a:srgbClr>
                </a:solidFill>
                <a:ln w="15875">
                  <a:solidFill>
                    <a:srgbClr val="70AD47"/>
                  </a:solidFill>
                </a:ln>
                <a:effectLst/>
              </c:spPr>
              <c:txPr>
                <a:bodyPr rot="0" spcFirstLastPara="1" vertOverflow="clip" horzOverflow="clip" vert="horz" wrap="square" lIns="36000" tIns="36000" rIns="36000" bIns="36000" anchor="ctr" anchorCtr="1">
                  <a:spAutoFit/>
                </a:bodyPr>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229010292290099"/>
                      <c:h val="5.9740340195210351E-2"/>
                    </c:manualLayout>
                  </c15:layout>
                  <c15:dlblFieldTable/>
                  <c15:showDataLabelsRange val="0"/>
                </c:ext>
                <c:ext xmlns:c16="http://schemas.microsoft.com/office/drawing/2014/chart" uri="{C3380CC4-5D6E-409C-BE32-E72D297353CC}">
                  <c16:uniqueId val="{0000000A-37B6-4656-A865-DAD8CCF79ACD}"/>
                </c:ext>
              </c:extLst>
            </c:dLbl>
            <c:dLbl>
              <c:idx val="188"/>
              <c:layout>
                <c:manualLayout>
                  <c:x val="-0.14382454047087109"/>
                  <c:y val="1.3410834581579321E-2"/>
                </c:manualLayout>
              </c:layout>
              <c:tx>
                <c:rich>
                  <a:bodyPr rot="0" spcFirstLastPara="1" vertOverflow="clip" horzOverflow="clip" vert="horz" wrap="square" lIns="36000" tIns="36000" rIns="36000" bIns="3600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r>
                      <a:rPr lang="ja-JP" altLang="en-US" sz="800" baseline="0" dirty="0" smtClean="0"/>
                      <a:t>ボトム </a:t>
                    </a:r>
                    <a:fld id="{9CBE61EC-ED58-4096-BBE1-B3B88142B13D}" type="VALUE">
                      <a:rPr lang="en-US" altLang="ja-JP" sz="800" baseline="0" smtClean="0"/>
                      <a:pPr>
                        <a:defRPr sz="1000">
                          <a:solidFill>
                            <a:schemeClr val="tx1"/>
                          </a:solidFill>
                          <a:latin typeface="ＭＳ ゴシック" panose="020B0609070205080204" pitchFamily="49" charset="-128"/>
                          <a:ea typeface="ＭＳ ゴシック" panose="020B0609070205080204" pitchFamily="49" charset="-128"/>
                        </a:defRPr>
                      </a:pPr>
                      <a:t>[値]</a:t>
                    </a:fld>
                    <a:r>
                      <a:rPr lang="ja-JP" altLang="en-US" sz="800" baseline="0" dirty="0" smtClean="0"/>
                      <a:t>倍</a:t>
                    </a:r>
                  </a:p>
                  <a:p>
                    <a:pPr>
                      <a:defRPr sz="1000">
                        <a:solidFill>
                          <a:schemeClr val="tx1"/>
                        </a:solidFill>
                        <a:latin typeface="ＭＳ ゴシック" panose="020B0609070205080204" pitchFamily="49" charset="-128"/>
                        <a:ea typeface="ＭＳ ゴシック" panose="020B0609070205080204" pitchFamily="49" charset="-128"/>
                      </a:defRPr>
                    </a:pPr>
                    <a:r>
                      <a:rPr lang="ja-JP" altLang="en-US" sz="800" dirty="0" smtClean="0"/>
                      <a:t>（</a:t>
                    </a:r>
                    <a:r>
                      <a:rPr lang="en-US" altLang="ja-JP" sz="800" dirty="0" smtClean="0"/>
                      <a:t>2020</a:t>
                    </a:r>
                    <a:r>
                      <a:rPr lang="ja-JP" altLang="en-US" sz="800" dirty="0" smtClean="0"/>
                      <a:t>年９月）</a:t>
                    </a:r>
                  </a:p>
                </c:rich>
              </c:tx>
              <c:spPr>
                <a:solidFill>
                  <a:srgbClr val="70AD47">
                    <a:lumMod val="20000"/>
                    <a:lumOff val="80000"/>
                  </a:srgbClr>
                </a:solidFill>
                <a:ln w="15875">
                  <a:solidFill>
                    <a:srgbClr val="70AD47"/>
                  </a:solidFill>
                </a:ln>
                <a:effectLst/>
              </c:spPr>
              <c:txPr>
                <a:bodyPr rot="0" spcFirstLastPara="1" vertOverflow="clip" horzOverflow="clip" vert="horz" wrap="square" lIns="36000" tIns="36000" rIns="36000" bIns="3600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B-37B6-4656-A865-DAD8CCF79ACD}"/>
                </c:ext>
              </c:extLst>
            </c:dLbl>
            <c:spPr>
              <a:noFill/>
              <a:ln w="15875">
                <a:noFill/>
              </a:ln>
              <a:effectLst/>
            </c:spPr>
            <c:txPr>
              <a:bodyPr rot="0" spcFirstLastPara="1" vertOverflow="clip" horzOverflow="clip" vert="horz" wrap="square" lIns="38100" tIns="72000" rIns="38100" bIns="7200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Sheet1!$E$2:$F$276</c:f>
              <c:multiLvlStrCache>
                <c:ptCount val="215"/>
                <c:lvl>
                  <c:pt idx="0">
                    <c:v>1</c:v>
                  </c:pt>
                  <c:pt idx="1">
                    <c:v> </c:v>
                  </c:pt>
                  <c:pt idx="2">
                    <c:v> </c:v>
                  </c:pt>
                  <c:pt idx="3">
                    <c:v>4</c:v>
                  </c:pt>
                  <c:pt idx="4">
                    <c:v> </c:v>
                  </c:pt>
                  <c:pt idx="5">
                    <c:v> </c:v>
                  </c:pt>
                  <c:pt idx="6">
                    <c:v>7</c:v>
                  </c:pt>
                  <c:pt idx="7">
                    <c:v> </c:v>
                  </c:pt>
                  <c:pt idx="8">
                    <c:v> </c:v>
                  </c:pt>
                  <c:pt idx="9">
                    <c:v>10</c:v>
                  </c:pt>
                  <c:pt idx="10">
                    <c:v> </c:v>
                  </c:pt>
                  <c:pt idx="11">
                    <c:v> </c:v>
                  </c:pt>
                  <c:pt idx="12">
                    <c:v>1</c:v>
                  </c:pt>
                  <c:pt idx="13">
                    <c:v> </c:v>
                  </c:pt>
                  <c:pt idx="14">
                    <c:v> </c:v>
                  </c:pt>
                  <c:pt idx="15">
                    <c:v>4</c:v>
                  </c:pt>
                  <c:pt idx="16">
                    <c:v> </c:v>
                  </c:pt>
                  <c:pt idx="17">
                    <c:v> </c:v>
                  </c:pt>
                  <c:pt idx="18">
                    <c:v>7</c:v>
                  </c:pt>
                  <c:pt idx="19">
                    <c:v> </c:v>
                  </c:pt>
                  <c:pt idx="20">
                    <c:v> </c:v>
                  </c:pt>
                  <c:pt idx="21">
                    <c:v>10</c:v>
                  </c:pt>
                  <c:pt idx="22">
                    <c:v> </c:v>
                  </c:pt>
                  <c:pt idx="23">
                    <c:v> </c:v>
                  </c:pt>
                  <c:pt idx="24">
                    <c:v>1</c:v>
                  </c:pt>
                  <c:pt idx="25">
                    <c:v> </c:v>
                  </c:pt>
                  <c:pt idx="26">
                    <c:v> </c:v>
                  </c:pt>
                  <c:pt idx="27">
                    <c:v>4</c:v>
                  </c:pt>
                  <c:pt idx="28">
                    <c:v> </c:v>
                  </c:pt>
                  <c:pt idx="29">
                    <c:v> </c:v>
                  </c:pt>
                  <c:pt idx="30">
                    <c:v>7</c:v>
                  </c:pt>
                  <c:pt idx="31">
                    <c:v> </c:v>
                  </c:pt>
                  <c:pt idx="32">
                    <c:v> </c:v>
                  </c:pt>
                  <c:pt idx="33">
                    <c:v>10</c:v>
                  </c:pt>
                  <c:pt idx="34">
                    <c:v> </c:v>
                  </c:pt>
                  <c:pt idx="35">
                    <c:v> </c:v>
                  </c:pt>
                  <c:pt idx="36">
                    <c:v>1</c:v>
                  </c:pt>
                  <c:pt idx="37">
                    <c:v> </c:v>
                  </c:pt>
                  <c:pt idx="38">
                    <c:v> </c:v>
                  </c:pt>
                  <c:pt idx="39">
                    <c:v>4</c:v>
                  </c:pt>
                  <c:pt idx="40">
                    <c:v> </c:v>
                  </c:pt>
                  <c:pt idx="41">
                    <c:v> </c:v>
                  </c:pt>
                  <c:pt idx="42">
                    <c:v>7</c:v>
                  </c:pt>
                  <c:pt idx="43">
                    <c:v> </c:v>
                  </c:pt>
                  <c:pt idx="44">
                    <c:v> </c:v>
                  </c:pt>
                  <c:pt idx="45">
                    <c:v>10</c:v>
                  </c:pt>
                  <c:pt idx="46">
                    <c:v> </c:v>
                  </c:pt>
                  <c:pt idx="47">
                    <c:v> </c:v>
                  </c:pt>
                  <c:pt idx="48">
                    <c:v>1</c:v>
                  </c:pt>
                  <c:pt idx="49">
                    <c:v> </c:v>
                  </c:pt>
                  <c:pt idx="50">
                    <c:v> </c:v>
                  </c:pt>
                  <c:pt idx="51">
                    <c:v>4</c:v>
                  </c:pt>
                  <c:pt idx="52">
                    <c:v> </c:v>
                  </c:pt>
                  <c:pt idx="53">
                    <c:v> </c:v>
                  </c:pt>
                  <c:pt idx="54">
                    <c:v>7</c:v>
                  </c:pt>
                  <c:pt idx="55">
                    <c:v> </c:v>
                  </c:pt>
                  <c:pt idx="56">
                    <c:v> </c:v>
                  </c:pt>
                  <c:pt idx="57">
                    <c:v>10</c:v>
                  </c:pt>
                  <c:pt idx="58">
                    <c:v> </c:v>
                  </c:pt>
                  <c:pt idx="59">
                    <c:v> </c:v>
                  </c:pt>
                  <c:pt idx="60">
                    <c:v>1</c:v>
                  </c:pt>
                  <c:pt idx="61">
                    <c:v> </c:v>
                  </c:pt>
                  <c:pt idx="62">
                    <c:v> </c:v>
                  </c:pt>
                  <c:pt idx="63">
                    <c:v>4</c:v>
                  </c:pt>
                  <c:pt idx="64">
                    <c:v> </c:v>
                  </c:pt>
                  <c:pt idx="65">
                    <c:v> </c:v>
                  </c:pt>
                  <c:pt idx="66">
                    <c:v>7</c:v>
                  </c:pt>
                  <c:pt idx="67">
                    <c:v> </c:v>
                  </c:pt>
                  <c:pt idx="68">
                    <c:v> </c:v>
                  </c:pt>
                  <c:pt idx="69">
                    <c:v>10</c:v>
                  </c:pt>
                  <c:pt idx="70">
                    <c:v> </c:v>
                  </c:pt>
                  <c:pt idx="71">
                    <c:v> </c:v>
                  </c:pt>
                  <c:pt idx="72">
                    <c:v>1</c:v>
                  </c:pt>
                  <c:pt idx="73">
                    <c:v> </c:v>
                  </c:pt>
                  <c:pt idx="74">
                    <c:v> </c:v>
                  </c:pt>
                  <c:pt idx="75">
                    <c:v>4</c:v>
                  </c:pt>
                  <c:pt idx="76">
                    <c:v> </c:v>
                  </c:pt>
                  <c:pt idx="77">
                    <c:v> </c:v>
                  </c:pt>
                  <c:pt idx="78">
                    <c:v>7</c:v>
                  </c:pt>
                  <c:pt idx="79">
                    <c:v> </c:v>
                  </c:pt>
                  <c:pt idx="80">
                    <c:v> </c:v>
                  </c:pt>
                  <c:pt idx="81">
                    <c:v>10</c:v>
                  </c:pt>
                  <c:pt idx="82">
                    <c:v> </c:v>
                  </c:pt>
                  <c:pt idx="83">
                    <c:v> </c:v>
                  </c:pt>
                  <c:pt idx="84">
                    <c:v>1</c:v>
                  </c:pt>
                  <c:pt idx="85">
                    <c:v> </c:v>
                  </c:pt>
                  <c:pt idx="86">
                    <c:v> </c:v>
                  </c:pt>
                  <c:pt idx="87">
                    <c:v>4</c:v>
                  </c:pt>
                  <c:pt idx="88">
                    <c:v> </c:v>
                  </c:pt>
                  <c:pt idx="89">
                    <c:v> </c:v>
                  </c:pt>
                  <c:pt idx="90">
                    <c:v>7</c:v>
                  </c:pt>
                  <c:pt idx="91">
                    <c:v> </c:v>
                  </c:pt>
                  <c:pt idx="92">
                    <c:v> </c:v>
                  </c:pt>
                  <c:pt idx="93">
                    <c:v>10</c:v>
                  </c:pt>
                  <c:pt idx="94">
                    <c:v> </c:v>
                  </c:pt>
                  <c:pt idx="95">
                    <c:v> </c:v>
                  </c:pt>
                  <c:pt idx="96">
                    <c:v>1</c:v>
                  </c:pt>
                  <c:pt idx="97">
                    <c:v> </c:v>
                  </c:pt>
                  <c:pt idx="98">
                    <c:v> </c:v>
                  </c:pt>
                  <c:pt idx="99">
                    <c:v>4</c:v>
                  </c:pt>
                  <c:pt idx="100">
                    <c:v> </c:v>
                  </c:pt>
                  <c:pt idx="101">
                    <c:v> </c:v>
                  </c:pt>
                  <c:pt idx="102">
                    <c:v>7</c:v>
                  </c:pt>
                  <c:pt idx="103">
                    <c:v> </c:v>
                  </c:pt>
                  <c:pt idx="104">
                    <c:v> </c:v>
                  </c:pt>
                  <c:pt idx="105">
                    <c:v>10</c:v>
                  </c:pt>
                  <c:pt idx="106">
                    <c:v> </c:v>
                  </c:pt>
                  <c:pt idx="107">
                    <c:v> </c:v>
                  </c:pt>
                  <c:pt idx="108">
                    <c:v>1</c:v>
                  </c:pt>
                  <c:pt idx="109">
                    <c:v> </c:v>
                  </c:pt>
                  <c:pt idx="110">
                    <c:v> </c:v>
                  </c:pt>
                  <c:pt idx="111">
                    <c:v>4</c:v>
                  </c:pt>
                  <c:pt idx="112">
                    <c:v> </c:v>
                  </c:pt>
                  <c:pt idx="113">
                    <c:v> </c:v>
                  </c:pt>
                  <c:pt idx="114">
                    <c:v>7</c:v>
                  </c:pt>
                  <c:pt idx="115">
                    <c:v> </c:v>
                  </c:pt>
                  <c:pt idx="116">
                    <c:v> </c:v>
                  </c:pt>
                  <c:pt idx="117">
                    <c:v>10</c:v>
                  </c:pt>
                  <c:pt idx="118">
                    <c:v> </c:v>
                  </c:pt>
                  <c:pt idx="119">
                    <c:v> </c:v>
                  </c:pt>
                  <c:pt idx="120">
                    <c:v>1</c:v>
                  </c:pt>
                  <c:pt idx="121">
                    <c:v> </c:v>
                  </c:pt>
                  <c:pt idx="122">
                    <c:v> </c:v>
                  </c:pt>
                  <c:pt idx="123">
                    <c:v>4</c:v>
                  </c:pt>
                  <c:pt idx="124">
                    <c:v> </c:v>
                  </c:pt>
                  <c:pt idx="125">
                    <c:v> </c:v>
                  </c:pt>
                  <c:pt idx="126">
                    <c:v>7</c:v>
                  </c:pt>
                  <c:pt idx="127">
                    <c:v> </c:v>
                  </c:pt>
                  <c:pt idx="128">
                    <c:v> </c:v>
                  </c:pt>
                  <c:pt idx="129">
                    <c:v>10</c:v>
                  </c:pt>
                  <c:pt idx="130">
                    <c:v> </c:v>
                  </c:pt>
                  <c:pt idx="131">
                    <c:v> </c:v>
                  </c:pt>
                  <c:pt idx="132">
                    <c:v>1</c:v>
                  </c:pt>
                  <c:pt idx="133">
                    <c:v> </c:v>
                  </c:pt>
                  <c:pt idx="134">
                    <c:v> </c:v>
                  </c:pt>
                  <c:pt idx="135">
                    <c:v>4</c:v>
                  </c:pt>
                  <c:pt idx="136">
                    <c:v> </c:v>
                  </c:pt>
                  <c:pt idx="137">
                    <c:v> </c:v>
                  </c:pt>
                  <c:pt idx="138">
                    <c:v>7</c:v>
                  </c:pt>
                  <c:pt idx="139">
                    <c:v> </c:v>
                  </c:pt>
                  <c:pt idx="140">
                    <c:v> </c:v>
                  </c:pt>
                  <c:pt idx="141">
                    <c:v>10</c:v>
                  </c:pt>
                  <c:pt idx="142">
                    <c:v> </c:v>
                  </c:pt>
                  <c:pt idx="143">
                    <c:v> </c:v>
                  </c:pt>
                  <c:pt idx="144">
                    <c:v>1</c:v>
                  </c:pt>
                  <c:pt idx="145">
                    <c:v> </c:v>
                  </c:pt>
                  <c:pt idx="146">
                    <c:v> </c:v>
                  </c:pt>
                  <c:pt idx="147">
                    <c:v>4</c:v>
                  </c:pt>
                  <c:pt idx="148">
                    <c:v> </c:v>
                  </c:pt>
                  <c:pt idx="149">
                    <c:v> </c:v>
                  </c:pt>
                  <c:pt idx="150">
                    <c:v>7</c:v>
                  </c:pt>
                  <c:pt idx="151">
                    <c:v> </c:v>
                  </c:pt>
                  <c:pt idx="152">
                    <c:v> </c:v>
                  </c:pt>
                  <c:pt idx="153">
                    <c:v>10</c:v>
                  </c:pt>
                  <c:pt idx="154">
                    <c:v> </c:v>
                  </c:pt>
                  <c:pt idx="155">
                    <c:v> </c:v>
                  </c:pt>
                  <c:pt idx="156">
                    <c:v>1</c:v>
                  </c:pt>
                  <c:pt idx="157">
                    <c:v> </c:v>
                  </c:pt>
                  <c:pt idx="158">
                    <c:v> </c:v>
                  </c:pt>
                  <c:pt idx="159">
                    <c:v>4</c:v>
                  </c:pt>
                  <c:pt idx="160">
                    <c:v> </c:v>
                  </c:pt>
                  <c:pt idx="161">
                    <c:v> </c:v>
                  </c:pt>
                  <c:pt idx="162">
                    <c:v>7</c:v>
                  </c:pt>
                  <c:pt idx="163">
                    <c:v> </c:v>
                  </c:pt>
                  <c:pt idx="164">
                    <c:v> </c:v>
                  </c:pt>
                  <c:pt idx="165">
                    <c:v>10</c:v>
                  </c:pt>
                  <c:pt idx="166">
                    <c:v> </c:v>
                  </c:pt>
                  <c:pt idx="167">
                    <c:v> </c:v>
                  </c:pt>
                  <c:pt idx="168">
                    <c:v>1</c:v>
                  </c:pt>
                  <c:pt idx="169">
                    <c:v> </c:v>
                  </c:pt>
                  <c:pt idx="170">
                    <c:v> </c:v>
                  </c:pt>
                  <c:pt idx="171">
                    <c:v>4</c:v>
                  </c:pt>
                  <c:pt idx="172">
                    <c:v> </c:v>
                  </c:pt>
                  <c:pt idx="173">
                    <c:v> </c:v>
                  </c:pt>
                  <c:pt idx="174">
                    <c:v>7</c:v>
                  </c:pt>
                  <c:pt idx="175">
                    <c:v> </c:v>
                  </c:pt>
                  <c:pt idx="176">
                    <c:v> </c:v>
                  </c:pt>
                  <c:pt idx="177">
                    <c:v>10</c:v>
                  </c:pt>
                  <c:pt idx="178">
                    <c:v> </c:v>
                  </c:pt>
                  <c:pt idx="179">
                    <c:v> </c:v>
                  </c:pt>
                  <c:pt idx="180">
                    <c:v>1</c:v>
                  </c:pt>
                  <c:pt idx="181">
                    <c:v> </c:v>
                  </c:pt>
                  <c:pt idx="182">
                    <c:v> </c:v>
                  </c:pt>
                  <c:pt idx="183">
                    <c:v>4</c:v>
                  </c:pt>
                  <c:pt idx="184">
                    <c:v> </c:v>
                  </c:pt>
                  <c:pt idx="185">
                    <c:v> </c:v>
                  </c:pt>
                  <c:pt idx="186">
                    <c:v>7</c:v>
                  </c:pt>
                  <c:pt idx="187">
                    <c:v> </c:v>
                  </c:pt>
                  <c:pt idx="188">
                    <c:v> </c:v>
                  </c:pt>
                  <c:pt idx="189">
                    <c:v>10</c:v>
                  </c:pt>
                  <c:pt idx="190">
                    <c:v> </c:v>
                  </c:pt>
                  <c:pt idx="191">
                    <c:v> </c:v>
                  </c:pt>
                  <c:pt idx="192">
                    <c:v>1</c:v>
                  </c:pt>
                  <c:pt idx="193">
                    <c:v> </c:v>
                  </c:pt>
                  <c:pt idx="194">
                    <c:v> </c:v>
                  </c:pt>
                  <c:pt idx="195">
                    <c:v>4</c:v>
                  </c:pt>
                  <c:pt idx="196">
                    <c:v> </c:v>
                  </c:pt>
                  <c:pt idx="197">
                    <c:v> </c:v>
                  </c:pt>
                  <c:pt idx="198">
                    <c:v>7</c:v>
                  </c:pt>
                  <c:pt idx="199">
                    <c:v> </c:v>
                  </c:pt>
                  <c:pt idx="200">
                    <c:v> </c:v>
                  </c:pt>
                  <c:pt idx="201">
                    <c:v>10</c:v>
                  </c:pt>
                  <c:pt idx="202">
                    <c:v> </c:v>
                  </c:pt>
                  <c:pt idx="203">
                    <c:v> </c:v>
                  </c:pt>
                  <c:pt idx="204">
                    <c:v>1</c:v>
                  </c:pt>
                  <c:pt idx="205">
                    <c:v> </c:v>
                  </c:pt>
                  <c:pt idx="206">
                    <c:v> </c:v>
                  </c:pt>
                  <c:pt idx="207">
                    <c:v>4</c:v>
                  </c:pt>
                  <c:pt idx="208">
                    <c:v> </c:v>
                  </c:pt>
                  <c:pt idx="209">
                    <c:v> </c:v>
                  </c:pt>
                  <c:pt idx="210">
                    <c:v>7</c:v>
                  </c:pt>
                  <c:pt idx="211">
                    <c:v> </c:v>
                  </c:pt>
                  <c:pt idx="212">
                    <c:v> </c:v>
                  </c:pt>
                  <c:pt idx="213">
                    <c:v>10</c:v>
                  </c:pt>
                  <c:pt idx="214">
                    <c:v> </c:v>
                  </c:pt>
                </c:lvl>
                <c:lvl>
                  <c:pt idx="0">
                    <c:v>2005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lvl>
              </c:multiLvlStrCache>
            </c:multiLvlStrRef>
          </c:cat>
          <c:val>
            <c:numRef>
              <c:f>Sheet1!$H$2:$H$276</c:f>
              <c:numCache>
                <c:formatCode>0.00_ </c:formatCode>
                <c:ptCount val="215"/>
                <c:pt idx="0">
                  <c:v>0.91</c:v>
                </c:pt>
                <c:pt idx="1">
                  <c:v>0.91</c:v>
                </c:pt>
                <c:pt idx="2">
                  <c:v>0.93</c:v>
                </c:pt>
                <c:pt idx="3">
                  <c:v>0.94</c:v>
                </c:pt>
                <c:pt idx="4">
                  <c:v>0.94</c:v>
                </c:pt>
                <c:pt idx="5">
                  <c:v>0.95</c:v>
                </c:pt>
                <c:pt idx="6">
                  <c:v>0.96</c:v>
                </c:pt>
                <c:pt idx="7">
                  <c:v>0.96</c:v>
                </c:pt>
                <c:pt idx="8">
                  <c:v>0.96</c:v>
                </c:pt>
                <c:pt idx="9">
                  <c:v>0.98</c:v>
                </c:pt>
                <c:pt idx="10">
                  <c:v>0.99</c:v>
                </c:pt>
                <c:pt idx="11">
                  <c:v>1.01</c:v>
                </c:pt>
                <c:pt idx="12">
                  <c:v>1.03</c:v>
                </c:pt>
                <c:pt idx="13">
                  <c:v>1.04</c:v>
                </c:pt>
                <c:pt idx="14">
                  <c:v>1.05</c:v>
                </c:pt>
                <c:pt idx="15">
                  <c:v>1.05</c:v>
                </c:pt>
                <c:pt idx="16">
                  <c:v>1.07</c:v>
                </c:pt>
                <c:pt idx="17">
                  <c:v>1.07</c:v>
                </c:pt>
                <c:pt idx="18">
                  <c:v>1.08</c:v>
                </c:pt>
                <c:pt idx="19">
                  <c:v>1.07</c:v>
                </c:pt>
                <c:pt idx="20">
                  <c:v>1.07</c:v>
                </c:pt>
                <c:pt idx="21">
                  <c:v>1.06</c:v>
                </c:pt>
                <c:pt idx="22">
                  <c:v>1.06</c:v>
                </c:pt>
                <c:pt idx="23">
                  <c:v>1.06</c:v>
                </c:pt>
                <c:pt idx="24">
                  <c:v>1.06</c:v>
                </c:pt>
                <c:pt idx="25">
                  <c:v>1.05</c:v>
                </c:pt>
                <c:pt idx="26">
                  <c:v>1.05</c:v>
                </c:pt>
                <c:pt idx="27">
                  <c:v>1.07</c:v>
                </c:pt>
                <c:pt idx="28">
                  <c:v>1.07</c:v>
                </c:pt>
                <c:pt idx="29">
                  <c:v>1.07</c:v>
                </c:pt>
                <c:pt idx="30">
                  <c:v>1.06</c:v>
                </c:pt>
                <c:pt idx="31">
                  <c:v>1.05</c:v>
                </c:pt>
                <c:pt idx="32">
                  <c:v>1.03</c:v>
                </c:pt>
                <c:pt idx="33">
                  <c:v>1.01</c:v>
                </c:pt>
                <c:pt idx="34">
                  <c:v>0.98</c:v>
                </c:pt>
                <c:pt idx="35">
                  <c:v>0.98</c:v>
                </c:pt>
                <c:pt idx="36">
                  <c:v>0.97</c:v>
                </c:pt>
                <c:pt idx="37">
                  <c:v>0.96</c:v>
                </c:pt>
                <c:pt idx="38">
                  <c:v>0.96</c:v>
                </c:pt>
                <c:pt idx="39">
                  <c:v>0.96</c:v>
                </c:pt>
                <c:pt idx="40">
                  <c:v>0.95</c:v>
                </c:pt>
                <c:pt idx="41">
                  <c:v>0.92</c:v>
                </c:pt>
                <c:pt idx="42">
                  <c:v>0.89</c:v>
                </c:pt>
                <c:pt idx="43">
                  <c:v>0.86</c:v>
                </c:pt>
                <c:pt idx="44">
                  <c:v>0.83</c:v>
                </c:pt>
                <c:pt idx="45">
                  <c:v>0.79</c:v>
                </c:pt>
                <c:pt idx="46">
                  <c:v>0.75</c:v>
                </c:pt>
                <c:pt idx="47">
                  <c:v>0.71</c:v>
                </c:pt>
                <c:pt idx="48">
                  <c:v>0.64</c:v>
                </c:pt>
                <c:pt idx="49">
                  <c:v>0.56999999999999995</c:v>
                </c:pt>
                <c:pt idx="50">
                  <c:v>0.52</c:v>
                </c:pt>
                <c:pt idx="51">
                  <c:v>0.49</c:v>
                </c:pt>
                <c:pt idx="52">
                  <c:v>0.46</c:v>
                </c:pt>
                <c:pt idx="53">
                  <c:v>0.44</c:v>
                </c:pt>
                <c:pt idx="54">
                  <c:v>0.43</c:v>
                </c:pt>
                <c:pt idx="55">
                  <c:v>0.42</c:v>
                </c:pt>
                <c:pt idx="56">
                  <c:v>0.43</c:v>
                </c:pt>
                <c:pt idx="57">
                  <c:v>0.44</c:v>
                </c:pt>
                <c:pt idx="58">
                  <c:v>0.44</c:v>
                </c:pt>
                <c:pt idx="59">
                  <c:v>0.44</c:v>
                </c:pt>
                <c:pt idx="60">
                  <c:v>0.45</c:v>
                </c:pt>
                <c:pt idx="61">
                  <c:v>0.46</c:v>
                </c:pt>
                <c:pt idx="62">
                  <c:v>0.48</c:v>
                </c:pt>
                <c:pt idx="63">
                  <c:v>0.49</c:v>
                </c:pt>
                <c:pt idx="64">
                  <c:v>0.5</c:v>
                </c:pt>
                <c:pt idx="65">
                  <c:v>0.51</c:v>
                </c:pt>
                <c:pt idx="66">
                  <c:v>0.53</c:v>
                </c:pt>
                <c:pt idx="67">
                  <c:v>0.54</c:v>
                </c:pt>
                <c:pt idx="68">
                  <c:v>0.55000000000000004</c:v>
                </c:pt>
                <c:pt idx="69">
                  <c:v>0.56000000000000005</c:v>
                </c:pt>
                <c:pt idx="70">
                  <c:v>0.57999999999999996</c:v>
                </c:pt>
                <c:pt idx="71">
                  <c:v>0.59</c:v>
                </c:pt>
                <c:pt idx="72">
                  <c:v>0.6</c:v>
                </c:pt>
                <c:pt idx="73">
                  <c:v>0.62</c:v>
                </c:pt>
                <c:pt idx="74">
                  <c:v>0.62</c:v>
                </c:pt>
                <c:pt idx="75">
                  <c:v>0.62</c:v>
                </c:pt>
                <c:pt idx="76">
                  <c:v>0.61</c:v>
                </c:pt>
                <c:pt idx="77">
                  <c:v>0.62</c:v>
                </c:pt>
                <c:pt idx="78">
                  <c:v>0.64</c:v>
                </c:pt>
                <c:pt idx="79">
                  <c:v>0.65</c:v>
                </c:pt>
                <c:pt idx="80">
                  <c:v>0.67</c:v>
                </c:pt>
                <c:pt idx="81">
                  <c:v>0.69</c:v>
                </c:pt>
                <c:pt idx="82">
                  <c:v>0.71</c:v>
                </c:pt>
                <c:pt idx="83">
                  <c:v>0.72</c:v>
                </c:pt>
                <c:pt idx="84">
                  <c:v>0.74</c:v>
                </c:pt>
                <c:pt idx="85">
                  <c:v>0.75</c:v>
                </c:pt>
                <c:pt idx="86">
                  <c:v>0.77</c:v>
                </c:pt>
                <c:pt idx="87">
                  <c:v>0.78</c:v>
                </c:pt>
                <c:pt idx="88">
                  <c:v>0.79</c:v>
                </c:pt>
                <c:pt idx="89">
                  <c:v>0.8</c:v>
                </c:pt>
                <c:pt idx="90">
                  <c:v>0.81</c:v>
                </c:pt>
                <c:pt idx="91">
                  <c:v>0.82</c:v>
                </c:pt>
                <c:pt idx="92">
                  <c:v>0.81</c:v>
                </c:pt>
                <c:pt idx="93">
                  <c:v>0.82</c:v>
                </c:pt>
                <c:pt idx="94">
                  <c:v>0.82</c:v>
                </c:pt>
                <c:pt idx="95">
                  <c:v>0.83</c:v>
                </c:pt>
                <c:pt idx="96">
                  <c:v>0.84</c:v>
                </c:pt>
                <c:pt idx="97">
                  <c:v>0.85</c:v>
                </c:pt>
                <c:pt idx="98">
                  <c:v>0.87</c:v>
                </c:pt>
                <c:pt idx="99">
                  <c:v>0.88</c:v>
                </c:pt>
                <c:pt idx="100">
                  <c:v>0.9</c:v>
                </c:pt>
                <c:pt idx="101">
                  <c:v>0.92</c:v>
                </c:pt>
                <c:pt idx="102">
                  <c:v>0.93</c:v>
                </c:pt>
                <c:pt idx="103">
                  <c:v>0.95</c:v>
                </c:pt>
                <c:pt idx="104">
                  <c:v>0.96</c:v>
                </c:pt>
                <c:pt idx="105">
                  <c:v>0.99</c:v>
                </c:pt>
                <c:pt idx="106">
                  <c:v>1.01</c:v>
                </c:pt>
                <c:pt idx="107">
                  <c:v>1.03</c:v>
                </c:pt>
                <c:pt idx="108">
                  <c:v>1.04</c:v>
                </c:pt>
                <c:pt idx="109">
                  <c:v>1.06</c:v>
                </c:pt>
                <c:pt idx="110">
                  <c:v>1.07</c:v>
                </c:pt>
                <c:pt idx="111">
                  <c:v>1.08</c:v>
                </c:pt>
                <c:pt idx="112">
                  <c:v>1.0900000000000001</c:v>
                </c:pt>
                <c:pt idx="113">
                  <c:v>1.0900000000000001</c:v>
                </c:pt>
                <c:pt idx="114">
                  <c:v>1.1000000000000001</c:v>
                </c:pt>
                <c:pt idx="115">
                  <c:v>1.1000000000000001</c:v>
                </c:pt>
                <c:pt idx="116">
                  <c:v>1.1000000000000001</c:v>
                </c:pt>
                <c:pt idx="117">
                  <c:v>1.1100000000000001</c:v>
                </c:pt>
                <c:pt idx="118">
                  <c:v>1.1200000000000001</c:v>
                </c:pt>
                <c:pt idx="119">
                  <c:v>1.1399999999999999</c:v>
                </c:pt>
                <c:pt idx="120">
                  <c:v>1.1499999999999999</c:v>
                </c:pt>
                <c:pt idx="121">
                  <c:v>1.1599999999999999</c:v>
                </c:pt>
                <c:pt idx="122">
                  <c:v>1.1599999999999999</c:v>
                </c:pt>
                <c:pt idx="123">
                  <c:v>1.1599999999999999</c:v>
                </c:pt>
                <c:pt idx="124">
                  <c:v>1.18</c:v>
                </c:pt>
                <c:pt idx="125">
                  <c:v>1.19</c:v>
                </c:pt>
                <c:pt idx="126">
                  <c:v>1.2</c:v>
                </c:pt>
                <c:pt idx="127">
                  <c:v>1.22</c:v>
                </c:pt>
                <c:pt idx="128">
                  <c:v>1.23</c:v>
                </c:pt>
                <c:pt idx="129">
                  <c:v>1.24</c:v>
                </c:pt>
                <c:pt idx="130">
                  <c:v>1.26</c:v>
                </c:pt>
                <c:pt idx="131">
                  <c:v>1.27</c:v>
                </c:pt>
                <c:pt idx="132">
                  <c:v>1.29</c:v>
                </c:pt>
                <c:pt idx="133">
                  <c:v>1.3</c:v>
                </c:pt>
                <c:pt idx="134">
                  <c:v>1.31</c:v>
                </c:pt>
                <c:pt idx="135">
                  <c:v>1.33</c:v>
                </c:pt>
                <c:pt idx="136">
                  <c:v>1.35</c:v>
                </c:pt>
                <c:pt idx="137">
                  <c:v>1.36</c:v>
                </c:pt>
                <c:pt idx="138">
                  <c:v>1.36</c:v>
                </c:pt>
                <c:pt idx="139">
                  <c:v>1.38</c:v>
                </c:pt>
                <c:pt idx="140">
                  <c:v>1.38</c:v>
                </c:pt>
                <c:pt idx="141">
                  <c:v>1.4</c:v>
                </c:pt>
                <c:pt idx="142">
                  <c:v>1.41</c:v>
                </c:pt>
                <c:pt idx="143">
                  <c:v>1.42</c:v>
                </c:pt>
                <c:pt idx="144">
                  <c:v>1.43</c:v>
                </c:pt>
                <c:pt idx="145">
                  <c:v>1.45</c:v>
                </c:pt>
                <c:pt idx="146">
                  <c:v>1.45</c:v>
                </c:pt>
                <c:pt idx="147">
                  <c:v>1.48</c:v>
                </c:pt>
                <c:pt idx="148">
                  <c:v>1.49</c:v>
                </c:pt>
                <c:pt idx="149">
                  <c:v>1.5</c:v>
                </c:pt>
                <c:pt idx="150">
                  <c:v>1.51</c:v>
                </c:pt>
                <c:pt idx="151">
                  <c:v>1.52</c:v>
                </c:pt>
                <c:pt idx="152">
                  <c:v>1.53</c:v>
                </c:pt>
                <c:pt idx="153">
                  <c:v>1.55</c:v>
                </c:pt>
                <c:pt idx="154">
                  <c:v>1.56</c:v>
                </c:pt>
                <c:pt idx="155">
                  <c:v>1.58</c:v>
                </c:pt>
                <c:pt idx="156">
                  <c:v>1.6</c:v>
                </c:pt>
                <c:pt idx="157">
                  <c:v>1.59</c:v>
                </c:pt>
                <c:pt idx="158">
                  <c:v>1.59</c:v>
                </c:pt>
                <c:pt idx="159">
                  <c:v>1.59</c:v>
                </c:pt>
                <c:pt idx="160">
                  <c:v>1.6</c:v>
                </c:pt>
                <c:pt idx="161">
                  <c:v>1.61</c:v>
                </c:pt>
                <c:pt idx="162">
                  <c:v>1.63</c:v>
                </c:pt>
                <c:pt idx="163">
                  <c:v>1.63</c:v>
                </c:pt>
                <c:pt idx="164">
                  <c:v>1.64</c:v>
                </c:pt>
                <c:pt idx="165">
                  <c:v>1.63</c:v>
                </c:pt>
                <c:pt idx="166">
                  <c:v>1.63</c:v>
                </c:pt>
                <c:pt idx="167">
                  <c:v>1.63</c:v>
                </c:pt>
                <c:pt idx="168">
                  <c:v>1.63</c:v>
                </c:pt>
                <c:pt idx="169">
                  <c:v>1.63</c:v>
                </c:pt>
                <c:pt idx="170">
                  <c:v>1.62</c:v>
                </c:pt>
                <c:pt idx="171">
                  <c:v>1.62</c:v>
                </c:pt>
                <c:pt idx="172">
                  <c:v>1.62</c:v>
                </c:pt>
                <c:pt idx="173">
                  <c:v>1.6</c:v>
                </c:pt>
                <c:pt idx="174">
                  <c:v>1.59</c:v>
                </c:pt>
                <c:pt idx="175">
                  <c:v>1.6</c:v>
                </c:pt>
                <c:pt idx="176">
                  <c:v>1.59</c:v>
                </c:pt>
                <c:pt idx="177">
                  <c:v>1.59</c:v>
                </c:pt>
                <c:pt idx="178">
                  <c:v>1.57</c:v>
                </c:pt>
                <c:pt idx="179">
                  <c:v>1.57</c:v>
                </c:pt>
                <c:pt idx="180">
                  <c:v>1.49</c:v>
                </c:pt>
                <c:pt idx="181">
                  <c:v>1.45</c:v>
                </c:pt>
                <c:pt idx="182">
                  <c:v>1.39</c:v>
                </c:pt>
                <c:pt idx="183">
                  <c:v>1.31</c:v>
                </c:pt>
                <c:pt idx="184">
                  <c:v>1.18</c:v>
                </c:pt>
                <c:pt idx="185">
                  <c:v>1.1200000000000001</c:v>
                </c:pt>
                <c:pt idx="186">
                  <c:v>1.08</c:v>
                </c:pt>
                <c:pt idx="187">
                  <c:v>1.05</c:v>
                </c:pt>
                <c:pt idx="188">
                  <c:v>1.04</c:v>
                </c:pt>
                <c:pt idx="189">
                  <c:v>1.05</c:v>
                </c:pt>
                <c:pt idx="190">
                  <c:v>1.05</c:v>
                </c:pt>
                <c:pt idx="191">
                  <c:v>1.06</c:v>
                </c:pt>
                <c:pt idx="192">
                  <c:v>1.08</c:v>
                </c:pt>
                <c:pt idx="193">
                  <c:v>1.0900000000000001</c:v>
                </c:pt>
                <c:pt idx="194">
                  <c:v>1.1000000000000001</c:v>
                </c:pt>
                <c:pt idx="195">
                  <c:v>1.0900000000000001</c:v>
                </c:pt>
                <c:pt idx="196">
                  <c:v>1.1000000000000001</c:v>
                </c:pt>
                <c:pt idx="197">
                  <c:v>1.1299999999999999</c:v>
                </c:pt>
                <c:pt idx="198">
                  <c:v>1.1399999999999999</c:v>
                </c:pt>
                <c:pt idx="199">
                  <c:v>1.1499999999999999</c:v>
                </c:pt>
                <c:pt idx="200">
                  <c:v>1.1499999999999999</c:v>
                </c:pt>
                <c:pt idx="201">
                  <c:v>1.1599999999999999</c:v>
                </c:pt>
                <c:pt idx="202">
                  <c:v>1.17</c:v>
                </c:pt>
                <c:pt idx="203">
                  <c:v>1.17</c:v>
                </c:pt>
                <c:pt idx="204">
                  <c:v>1.2</c:v>
                </c:pt>
                <c:pt idx="205">
                  <c:v>1.21</c:v>
                </c:pt>
                <c:pt idx="206">
                  <c:v>1.22</c:v>
                </c:pt>
                <c:pt idx="207">
                  <c:v>1.23</c:v>
                </c:pt>
                <c:pt idx="208">
                  <c:v>1.24</c:v>
                </c:pt>
                <c:pt idx="209">
                  <c:v>1.27</c:v>
                </c:pt>
                <c:pt idx="210">
                  <c:v>1.29</c:v>
                </c:pt>
                <c:pt idx="211">
                  <c:v>1.32</c:v>
                </c:pt>
                <c:pt idx="212">
                  <c:v>1.34</c:v>
                </c:pt>
                <c:pt idx="213">
                  <c:v>1.35</c:v>
                </c:pt>
              </c:numCache>
            </c:numRef>
          </c:val>
          <c:smooth val="0"/>
          <c:extLst>
            <c:ext xmlns:c16="http://schemas.microsoft.com/office/drawing/2014/chart" uri="{C3380CC4-5D6E-409C-BE32-E72D297353CC}">
              <c16:uniqueId val="{0000000C-37B6-4656-A865-DAD8CCF79ACD}"/>
            </c:ext>
          </c:extLst>
        </c:ser>
        <c:dLbls>
          <c:showLegendKey val="0"/>
          <c:showVal val="0"/>
          <c:showCatName val="0"/>
          <c:showSerName val="0"/>
          <c:showPercent val="0"/>
          <c:showBubbleSize val="0"/>
        </c:dLbls>
        <c:marker val="1"/>
        <c:smooth val="0"/>
        <c:axId val="1298475935"/>
        <c:axId val="1568962479"/>
      </c:lineChart>
      <c:catAx>
        <c:axId val="122314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292483535"/>
        <c:crosses val="autoZero"/>
        <c:auto val="1"/>
        <c:lblAlgn val="ctr"/>
        <c:lblOffset val="100"/>
        <c:noMultiLvlLbl val="0"/>
      </c:catAx>
      <c:valAx>
        <c:axId val="1292483535"/>
        <c:scaling>
          <c:orientation val="minMax"/>
          <c:min val="2"/>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223140463"/>
        <c:crosses val="autoZero"/>
        <c:crossBetween val="between"/>
        <c:majorUnit val="1"/>
      </c:valAx>
      <c:valAx>
        <c:axId val="1568962479"/>
        <c:scaling>
          <c:orientation val="minMax"/>
          <c:max val="2.5"/>
          <c:min val="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b" anchorCtr="0"/>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crossAx val="1298475935"/>
        <c:crosses val="max"/>
        <c:crossBetween val="between"/>
        <c:majorUnit val="1"/>
      </c:valAx>
      <c:catAx>
        <c:axId val="1298475935"/>
        <c:scaling>
          <c:orientation val="minMax"/>
        </c:scaling>
        <c:delete val="1"/>
        <c:axPos val="b"/>
        <c:numFmt formatCode="General" sourceLinked="1"/>
        <c:majorTickMark val="out"/>
        <c:minorTickMark val="none"/>
        <c:tickLblPos val="nextTo"/>
        <c:crossAx val="1568962479"/>
        <c:crosses val="autoZero"/>
        <c:auto val="1"/>
        <c:lblAlgn val="ctr"/>
        <c:lblOffset val="100"/>
        <c:noMultiLvlLbl val="0"/>
      </c:catAx>
      <c:spPr>
        <a:noFill/>
        <a:ln w="19050">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86542493957753E-2"/>
          <c:y val="6.2513779524030588E-2"/>
          <c:w val="0.93228711350467042"/>
          <c:h val="0.84548325301959149"/>
        </c:manualLayout>
      </c:layout>
      <c:lineChart>
        <c:grouping val="standard"/>
        <c:varyColors val="0"/>
        <c:ser>
          <c:idx val="0"/>
          <c:order val="0"/>
          <c:tx>
            <c:strRef>
              <c:f>BD!$B$7</c:f>
              <c:strCache>
                <c:ptCount val="1"/>
                <c:pt idx="0">
                  <c:v>５人～29人</c:v>
                </c:pt>
              </c:strCache>
            </c:strRef>
          </c:tx>
          <c:spPr>
            <a:ln w="28575" cap="rnd">
              <a:solidFill>
                <a:schemeClr val="accent2">
                  <a:lumMod val="40000"/>
                  <a:lumOff val="60000"/>
                </a:schemeClr>
              </a:solidFill>
              <a:prstDash val="dash"/>
              <a:round/>
            </a:ln>
            <a:effectLst/>
          </c:spPr>
          <c:marker>
            <c:symbol val="none"/>
          </c:marker>
          <c:dLbls>
            <c:dLbl>
              <c:idx val="4"/>
              <c:layout>
                <c:manualLayout>
                  <c:x val="9.8099319252519229E-3"/>
                  <c:y val="-5.0793650793650794E-2"/>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BD!$C$7:$AF$7</c:f>
              <c:numCache>
                <c:formatCode>General</c:formatCode>
                <c:ptCount val="30"/>
                <c:pt idx="0">
                  <c:v>68.599999999999994</c:v>
                </c:pt>
                <c:pt idx="1">
                  <c:v>65.7</c:v>
                </c:pt>
                <c:pt idx="2">
                  <c:v>65.8</c:v>
                </c:pt>
                <c:pt idx="3">
                  <c:v>66</c:v>
                </c:pt>
                <c:pt idx="4">
                  <c:v>69.099999999999994</c:v>
                </c:pt>
                <c:pt idx="5">
                  <c:v>65.7</c:v>
                </c:pt>
                <c:pt idx="6">
                  <c:v>59.3</c:v>
                </c:pt>
                <c:pt idx="7">
                  <c:v>63.5</c:v>
                </c:pt>
                <c:pt idx="8">
                  <c:v>67.7</c:v>
                </c:pt>
                <c:pt idx="9">
                  <c:v>64.8</c:v>
                </c:pt>
                <c:pt idx="10">
                  <c:v>67.5</c:v>
                </c:pt>
                <c:pt idx="11">
                  <c:v>65.5</c:v>
                </c:pt>
                <c:pt idx="12">
                  <c:v>63.7</c:v>
                </c:pt>
                <c:pt idx="13">
                  <c:v>67.599999999999994</c:v>
                </c:pt>
                <c:pt idx="14">
                  <c:v>63.6</c:v>
                </c:pt>
                <c:pt idx="15">
                  <c:v>64.900000000000006</c:v>
                </c:pt>
                <c:pt idx="16">
                  <c:v>67.7</c:v>
                </c:pt>
                <c:pt idx="17">
                  <c:v>70.099999999999994</c:v>
                </c:pt>
                <c:pt idx="18">
                  <c:v>68</c:v>
                </c:pt>
                <c:pt idx="19">
                  <c:v>65.7</c:v>
                </c:pt>
                <c:pt idx="20">
                  <c:v>63.4</c:v>
                </c:pt>
                <c:pt idx="21">
                  <c:v>64.599999999999994</c:v>
                </c:pt>
                <c:pt idx="22">
                  <c:v>69.400000000000006</c:v>
                </c:pt>
                <c:pt idx="23">
                  <c:v>64</c:v>
                </c:pt>
                <c:pt idx="24">
                  <c:v>68.7</c:v>
                </c:pt>
                <c:pt idx="25">
                  <c:v>64.2</c:v>
                </c:pt>
                <c:pt idx="26">
                  <c:v>67.2</c:v>
                </c:pt>
                <c:pt idx="27">
                  <c:v>68.2</c:v>
                </c:pt>
                <c:pt idx="28">
                  <c:v>64.3</c:v>
                </c:pt>
                <c:pt idx="29">
                  <c:v>70.3</c:v>
                </c:pt>
              </c:numCache>
            </c:numRef>
          </c:val>
          <c:smooth val="0"/>
          <c:extLst>
            <c:ext xmlns:c16="http://schemas.microsoft.com/office/drawing/2014/chart" uri="{C3380CC4-5D6E-409C-BE32-E72D297353CC}">
              <c16:uniqueId val="{00000001-B55B-43C7-BA47-3BAF32AA442C}"/>
            </c:ext>
          </c:extLst>
        </c:ser>
        <c:ser>
          <c:idx val="1"/>
          <c:order val="1"/>
          <c:tx>
            <c:strRef>
              <c:f>BD!$B$8</c:f>
              <c:strCache>
                <c:ptCount val="1"/>
                <c:pt idx="0">
                  <c:v>30人～99人</c:v>
                </c:pt>
              </c:strCache>
            </c:strRef>
          </c:tx>
          <c:spPr>
            <a:ln w="28575" cap="rnd">
              <a:solidFill>
                <a:schemeClr val="tx2">
                  <a:lumMod val="40000"/>
                  <a:lumOff val="60000"/>
                </a:schemeClr>
              </a:solidFill>
              <a:prstDash val="dash"/>
              <a:round/>
            </a:ln>
            <a:effectLst/>
          </c:spPr>
          <c:marker>
            <c:symbol val="none"/>
          </c:marker>
          <c:dLbls>
            <c:dLbl>
              <c:idx val="18"/>
              <c:layout>
                <c:manualLayout>
                  <c:x val="0"/>
                  <c:y val="-5.396825396825397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55B-43C7-BA47-3BAF32AA442C}"/>
                </c:ext>
              </c:extLst>
            </c:dLbl>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BD!$C$8:$AF$8</c:f>
              <c:numCache>
                <c:formatCode>General</c:formatCode>
                <c:ptCount val="30"/>
                <c:pt idx="0">
                  <c:v>64.099999999999994</c:v>
                </c:pt>
                <c:pt idx="1">
                  <c:v>61.6</c:v>
                </c:pt>
                <c:pt idx="2">
                  <c:v>64.8</c:v>
                </c:pt>
                <c:pt idx="3">
                  <c:v>64.599999999999994</c:v>
                </c:pt>
                <c:pt idx="4">
                  <c:v>60.4</c:v>
                </c:pt>
                <c:pt idx="5">
                  <c:v>60.7</c:v>
                </c:pt>
                <c:pt idx="6">
                  <c:v>62.3</c:v>
                </c:pt>
                <c:pt idx="7">
                  <c:v>67.5</c:v>
                </c:pt>
                <c:pt idx="8">
                  <c:v>65.2</c:v>
                </c:pt>
                <c:pt idx="9">
                  <c:v>63.9</c:v>
                </c:pt>
                <c:pt idx="10">
                  <c:v>67.8</c:v>
                </c:pt>
                <c:pt idx="11">
                  <c:v>63.5</c:v>
                </c:pt>
                <c:pt idx="12">
                  <c:v>65.7</c:v>
                </c:pt>
                <c:pt idx="13">
                  <c:v>66.5</c:v>
                </c:pt>
                <c:pt idx="14">
                  <c:v>63.9</c:v>
                </c:pt>
                <c:pt idx="15">
                  <c:v>72</c:v>
                </c:pt>
                <c:pt idx="16">
                  <c:v>68.400000000000006</c:v>
                </c:pt>
                <c:pt idx="17">
                  <c:v>71</c:v>
                </c:pt>
                <c:pt idx="18">
                  <c:v>71.5</c:v>
                </c:pt>
                <c:pt idx="19">
                  <c:v>67.400000000000006</c:v>
                </c:pt>
                <c:pt idx="20">
                  <c:v>66</c:v>
                </c:pt>
                <c:pt idx="21">
                  <c:v>64</c:v>
                </c:pt>
                <c:pt idx="22">
                  <c:v>68.900000000000006</c:v>
                </c:pt>
                <c:pt idx="23">
                  <c:v>63.9</c:v>
                </c:pt>
                <c:pt idx="24">
                  <c:v>65.099999999999994</c:v>
                </c:pt>
                <c:pt idx="25">
                  <c:v>70.5</c:v>
                </c:pt>
                <c:pt idx="26">
                  <c:v>76.5</c:v>
                </c:pt>
                <c:pt idx="27">
                  <c:v>66.5</c:v>
                </c:pt>
                <c:pt idx="28">
                  <c:v>72.599999999999994</c:v>
                </c:pt>
                <c:pt idx="29">
                  <c:v>70.3</c:v>
                </c:pt>
              </c:numCache>
            </c:numRef>
          </c:val>
          <c:smooth val="0"/>
          <c:extLst>
            <c:ext xmlns:c16="http://schemas.microsoft.com/office/drawing/2014/chart" uri="{C3380CC4-5D6E-409C-BE32-E72D297353CC}">
              <c16:uniqueId val="{00000003-B55B-43C7-BA47-3BAF32AA442C}"/>
            </c:ext>
          </c:extLst>
        </c:ser>
        <c:ser>
          <c:idx val="2"/>
          <c:order val="2"/>
          <c:tx>
            <c:strRef>
              <c:f>BD!$B$9</c:f>
              <c:strCache>
                <c:ptCount val="1"/>
                <c:pt idx="0">
                  <c:v>100人～299人</c:v>
                </c:pt>
              </c:strCache>
            </c:strRef>
          </c:tx>
          <c:spPr>
            <a:ln w="28575" cap="rnd">
              <a:solidFill>
                <a:schemeClr val="accent3"/>
              </a:solidFill>
              <a:prstDash val="dash"/>
              <a:round/>
            </a:ln>
            <a:effectLst/>
          </c:spPr>
          <c:marker>
            <c:symbol val="none"/>
          </c:marker>
          <c:dLbls>
            <c:dLbl>
              <c:idx val="6"/>
              <c:layout>
                <c:manualLayout>
                  <c:x val="-2.7794807121547117E-2"/>
                  <c:y val="0.1460317460317459"/>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BD!$C$9:$AF$9</c:f>
              <c:numCache>
                <c:formatCode>General</c:formatCode>
                <c:ptCount val="30"/>
                <c:pt idx="0">
                  <c:v>56.5</c:v>
                </c:pt>
                <c:pt idx="1">
                  <c:v>59.3</c:v>
                </c:pt>
                <c:pt idx="2">
                  <c:v>58.3</c:v>
                </c:pt>
                <c:pt idx="3">
                  <c:v>54.9</c:v>
                </c:pt>
                <c:pt idx="4">
                  <c:v>49.4</c:v>
                </c:pt>
                <c:pt idx="5">
                  <c:v>53.9</c:v>
                </c:pt>
                <c:pt idx="6">
                  <c:v>50.9</c:v>
                </c:pt>
                <c:pt idx="7">
                  <c:v>58.7</c:v>
                </c:pt>
                <c:pt idx="8">
                  <c:v>59.2</c:v>
                </c:pt>
                <c:pt idx="9">
                  <c:v>61.4</c:v>
                </c:pt>
                <c:pt idx="10">
                  <c:v>60.5</c:v>
                </c:pt>
                <c:pt idx="11">
                  <c:v>61.4</c:v>
                </c:pt>
                <c:pt idx="12">
                  <c:v>60.3</c:v>
                </c:pt>
                <c:pt idx="13">
                  <c:v>64</c:v>
                </c:pt>
                <c:pt idx="14">
                  <c:v>65.2</c:v>
                </c:pt>
                <c:pt idx="15">
                  <c:v>66.3</c:v>
                </c:pt>
                <c:pt idx="16">
                  <c:v>69.599999999999994</c:v>
                </c:pt>
                <c:pt idx="17">
                  <c:v>67.7</c:v>
                </c:pt>
                <c:pt idx="18">
                  <c:v>66.5</c:v>
                </c:pt>
                <c:pt idx="19">
                  <c:v>63.2</c:v>
                </c:pt>
                <c:pt idx="20">
                  <c:v>63.6</c:v>
                </c:pt>
                <c:pt idx="21">
                  <c:v>63.8</c:v>
                </c:pt>
                <c:pt idx="22">
                  <c:v>64.2</c:v>
                </c:pt>
                <c:pt idx="23">
                  <c:v>63.7</c:v>
                </c:pt>
                <c:pt idx="24">
                  <c:v>69</c:v>
                </c:pt>
                <c:pt idx="25">
                  <c:v>66.599999999999994</c:v>
                </c:pt>
                <c:pt idx="26">
                  <c:v>63.4</c:v>
                </c:pt>
                <c:pt idx="27">
                  <c:v>66.8</c:v>
                </c:pt>
                <c:pt idx="28">
                  <c:v>66.599999999999994</c:v>
                </c:pt>
                <c:pt idx="29">
                  <c:v>69.3</c:v>
                </c:pt>
              </c:numCache>
            </c:numRef>
          </c:val>
          <c:smooth val="0"/>
          <c:extLst>
            <c:ext xmlns:c16="http://schemas.microsoft.com/office/drawing/2014/chart" uri="{C3380CC4-5D6E-409C-BE32-E72D297353CC}">
              <c16:uniqueId val="{00000005-B55B-43C7-BA47-3BAF32AA442C}"/>
            </c:ext>
          </c:extLst>
        </c:ser>
        <c:ser>
          <c:idx val="3"/>
          <c:order val="3"/>
          <c:tx>
            <c:strRef>
              <c:f>BD!$B$10</c:f>
              <c:strCache>
                <c:ptCount val="1"/>
                <c:pt idx="0">
                  <c:v>300人～999人</c:v>
                </c:pt>
              </c:strCache>
            </c:strRef>
          </c:tx>
          <c:spPr>
            <a:ln w="28575" cap="rnd">
              <a:solidFill>
                <a:schemeClr val="accent1"/>
              </a:solidFill>
              <a:prstDash val="lgDash"/>
              <a:round/>
            </a:ln>
            <a:effectLst/>
          </c:spPr>
          <c:marker>
            <c:symbol val="none"/>
          </c:marker>
          <c:dLbls>
            <c:dLbl>
              <c:idx val="18"/>
              <c:layout>
                <c:manualLayout>
                  <c:x val="3.1287942797727841E-2"/>
                  <c:y val="8.0666257012975431E-2"/>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BD!$C$10:$AF$10</c:f>
              <c:numCache>
                <c:formatCode>General</c:formatCode>
                <c:ptCount val="30"/>
                <c:pt idx="0">
                  <c:v>47.6</c:v>
                </c:pt>
                <c:pt idx="1">
                  <c:v>44</c:v>
                </c:pt>
                <c:pt idx="2">
                  <c:v>44.5</c:v>
                </c:pt>
                <c:pt idx="3">
                  <c:v>43.9</c:v>
                </c:pt>
                <c:pt idx="4">
                  <c:v>46.6</c:v>
                </c:pt>
                <c:pt idx="5">
                  <c:v>51.8</c:v>
                </c:pt>
                <c:pt idx="6">
                  <c:v>45.3</c:v>
                </c:pt>
                <c:pt idx="7">
                  <c:v>51.1</c:v>
                </c:pt>
                <c:pt idx="8">
                  <c:v>53.1</c:v>
                </c:pt>
                <c:pt idx="9">
                  <c:v>55.9</c:v>
                </c:pt>
                <c:pt idx="10">
                  <c:v>54</c:v>
                </c:pt>
                <c:pt idx="11">
                  <c:v>54.7</c:v>
                </c:pt>
                <c:pt idx="12">
                  <c:v>58.8</c:v>
                </c:pt>
                <c:pt idx="13">
                  <c:v>63.5</c:v>
                </c:pt>
                <c:pt idx="14">
                  <c:v>67.599999999999994</c:v>
                </c:pt>
                <c:pt idx="15">
                  <c:v>65.099999999999994</c:v>
                </c:pt>
                <c:pt idx="16">
                  <c:v>63.8</c:v>
                </c:pt>
                <c:pt idx="17">
                  <c:v>61.3</c:v>
                </c:pt>
                <c:pt idx="18">
                  <c:v>57.3</c:v>
                </c:pt>
                <c:pt idx="19">
                  <c:v>61.7</c:v>
                </c:pt>
                <c:pt idx="20">
                  <c:v>60</c:v>
                </c:pt>
                <c:pt idx="21">
                  <c:v>60.9</c:v>
                </c:pt>
                <c:pt idx="22">
                  <c:v>65.400000000000006</c:v>
                </c:pt>
                <c:pt idx="23">
                  <c:v>63.4</c:v>
                </c:pt>
                <c:pt idx="24">
                  <c:v>65.3</c:v>
                </c:pt>
                <c:pt idx="25">
                  <c:v>59.4</c:v>
                </c:pt>
                <c:pt idx="26">
                  <c:v>58</c:v>
                </c:pt>
                <c:pt idx="27">
                  <c:v>62.2</c:v>
                </c:pt>
                <c:pt idx="28">
                  <c:v>68.099999999999994</c:v>
                </c:pt>
                <c:pt idx="29">
                  <c:v>63.3</c:v>
                </c:pt>
              </c:numCache>
            </c:numRef>
          </c:val>
          <c:smooth val="0"/>
          <c:extLst>
            <c:ext xmlns:c16="http://schemas.microsoft.com/office/drawing/2014/chart" uri="{C3380CC4-5D6E-409C-BE32-E72D297353CC}">
              <c16:uniqueId val="{00000007-B55B-43C7-BA47-3BAF32AA442C}"/>
            </c:ext>
          </c:extLst>
        </c:ser>
        <c:ser>
          <c:idx val="4"/>
          <c:order val="4"/>
          <c:tx>
            <c:strRef>
              <c:f>BD!$B$11</c:f>
              <c:strCache>
                <c:ptCount val="1"/>
                <c:pt idx="0">
                  <c:v>1000人以上</c:v>
                </c:pt>
              </c:strCache>
            </c:strRef>
          </c:tx>
          <c:spPr>
            <a:ln w="28575" cap="rnd">
              <a:solidFill>
                <a:schemeClr val="accent2"/>
              </a:solidFill>
              <a:prstDash val="lgDash"/>
              <a:round/>
            </a:ln>
            <a:effectLst/>
          </c:spPr>
          <c:marker>
            <c:symbol val="none"/>
          </c:marker>
          <c:dLbls>
            <c:dLbl>
              <c:idx val="17"/>
              <c:layout>
                <c:manualLayout>
                  <c:x val="9.8099319252518032E-3"/>
                  <c:y val="7.6190476190476197E-2"/>
                </c:manualLayout>
              </c:layout>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55B-43C7-BA47-3BAF32AA442C}"/>
                </c:ext>
              </c:extLst>
            </c:dLbl>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BD!$C$11:$AF$11</c:f>
              <c:numCache>
                <c:formatCode>General</c:formatCode>
                <c:ptCount val="30"/>
                <c:pt idx="0">
                  <c:v>39</c:v>
                </c:pt>
                <c:pt idx="1">
                  <c:v>38.1</c:v>
                </c:pt>
                <c:pt idx="2">
                  <c:v>35.700000000000003</c:v>
                </c:pt>
                <c:pt idx="3">
                  <c:v>40.5</c:v>
                </c:pt>
                <c:pt idx="4">
                  <c:v>44.3</c:v>
                </c:pt>
                <c:pt idx="5">
                  <c:v>45.3</c:v>
                </c:pt>
                <c:pt idx="6">
                  <c:v>47.1</c:v>
                </c:pt>
                <c:pt idx="7">
                  <c:v>48.5</c:v>
                </c:pt>
                <c:pt idx="8">
                  <c:v>45</c:v>
                </c:pt>
                <c:pt idx="9">
                  <c:v>51.6</c:v>
                </c:pt>
                <c:pt idx="10">
                  <c:v>51.2</c:v>
                </c:pt>
                <c:pt idx="11">
                  <c:v>54.7</c:v>
                </c:pt>
                <c:pt idx="12">
                  <c:v>48.5</c:v>
                </c:pt>
                <c:pt idx="13">
                  <c:v>58.3</c:v>
                </c:pt>
                <c:pt idx="14">
                  <c:v>55</c:v>
                </c:pt>
                <c:pt idx="15">
                  <c:v>56.8</c:v>
                </c:pt>
                <c:pt idx="16">
                  <c:v>55.8</c:v>
                </c:pt>
                <c:pt idx="17">
                  <c:v>51</c:v>
                </c:pt>
                <c:pt idx="18">
                  <c:v>52.9</c:v>
                </c:pt>
                <c:pt idx="19">
                  <c:v>58.4</c:v>
                </c:pt>
                <c:pt idx="20">
                  <c:v>58.2</c:v>
                </c:pt>
                <c:pt idx="21">
                  <c:v>56.1</c:v>
                </c:pt>
                <c:pt idx="22">
                  <c:v>58.5</c:v>
                </c:pt>
                <c:pt idx="23">
                  <c:v>60.6</c:v>
                </c:pt>
                <c:pt idx="24">
                  <c:v>59.9</c:v>
                </c:pt>
                <c:pt idx="25">
                  <c:v>56.2</c:v>
                </c:pt>
                <c:pt idx="26">
                  <c:v>60.4</c:v>
                </c:pt>
                <c:pt idx="27">
                  <c:v>61.5</c:v>
                </c:pt>
                <c:pt idx="28">
                  <c:v>57.2</c:v>
                </c:pt>
                <c:pt idx="29">
                  <c:v>61.9</c:v>
                </c:pt>
              </c:numCache>
            </c:numRef>
          </c:val>
          <c:smooth val="0"/>
          <c:extLst>
            <c:ext xmlns:c16="http://schemas.microsoft.com/office/drawing/2014/chart" uri="{C3380CC4-5D6E-409C-BE32-E72D297353CC}">
              <c16:uniqueId val="{00000009-B55B-43C7-BA47-3BAF32AA442C}"/>
            </c:ext>
          </c:extLst>
        </c:ser>
        <c:ser>
          <c:idx val="5"/>
          <c:order val="5"/>
          <c:tx>
            <c:strRef>
              <c:f>BD!$B$12</c:f>
              <c:strCache>
                <c:ptCount val="1"/>
                <c:pt idx="0">
                  <c:v>企業規模計</c:v>
                </c:pt>
              </c:strCache>
            </c:strRef>
          </c:tx>
          <c:spPr>
            <a:ln w="19050" cap="rnd">
              <a:solidFill>
                <a:schemeClr val="tx1"/>
              </a:solidFill>
              <a:round/>
            </a:ln>
            <a:effectLst/>
          </c:spPr>
          <c:marker>
            <c:symbol val="none"/>
          </c:marker>
          <c:dLbls>
            <c:dLbl>
              <c:idx val="5"/>
              <c:layout>
                <c:manualLayout>
                  <c:x val="0.13360325164365314"/>
                  <c:y val="-0.27317066175772059"/>
                </c:manualLayout>
              </c:layout>
              <c:spPr>
                <a:noFill/>
                <a:ln>
                  <a:solidFill>
                    <a:schemeClr val="tx1"/>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55B-43C7-BA47-3BAF32AA442C}"/>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headEnd type="arrow"/>
                    </a:ln>
                    <a:effectLst/>
                  </c:spPr>
                </c15:leaderLines>
              </c:ext>
            </c:extLst>
          </c:dLbls>
          <c:cat>
            <c:strRef>
              <c:f>BD!$C$6:$AF$6</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BD!$C$12:$AF$12</c:f>
              <c:numCache>
                <c:formatCode>General</c:formatCode>
                <c:ptCount val="30"/>
                <c:pt idx="0">
                  <c:v>56.8</c:v>
                </c:pt>
                <c:pt idx="1">
                  <c:v>55.9</c:v>
                </c:pt>
                <c:pt idx="2">
                  <c:v>55.9</c:v>
                </c:pt>
                <c:pt idx="3">
                  <c:v>57.3</c:v>
                </c:pt>
                <c:pt idx="4">
                  <c:v>57.6</c:v>
                </c:pt>
                <c:pt idx="5">
                  <c:v>57.8</c:v>
                </c:pt>
                <c:pt idx="6">
                  <c:v>55</c:v>
                </c:pt>
                <c:pt idx="7">
                  <c:v>59.8</c:v>
                </c:pt>
                <c:pt idx="8">
                  <c:v>59.6</c:v>
                </c:pt>
                <c:pt idx="9">
                  <c:v>60.5</c:v>
                </c:pt>
                <c:pt idx="10">
                  <c:v>61.5</c:v>
                </c:pt>
                <c:pt idx="11">
                  <c:v>60.9</c:v>
                </c:pt>
                <c:pt idx="12">
                  <c:v>59.9</c:v>
                </c:pt>
                <c:pt idx="13">
                  <c:v>64.400000000000006</c:v>
                </c:pt>
                <c:pt idx="14">
                  <c:v>63.1</c:v>
                </c:pt>
                <c:pt idx="15">
                  <c:v>64.900000000000006</c:v>
                </c:pt>
                <c:pt idx="16">
                  <c:v>65</c:v>
                </c:pt>
                <c:pt idx="17">
                  <c:v>64.5</c:v>
                </c:pt>
                <c:pt idx="18">
                  <c:v>63.8</c:v>
                </c:pt>
                <c:pt idx="19">
                  <c:v>63.6</c:v>
                </c:pt>
                <c:pt idx="20">
                  <c:v>62.3</c:v>
                </c:pt>
                <c:pt idx="21">
                  <c:v>61.7</c:v>
                </c:pt>
                <c:pt idx="22">
                  <c:v>64.599999999999994</c:v>
                </c:pt>
                <c:pt idx="23">
                  <c:v>62.9</c:v>
                </c:pt>
                <c:pt idx="24">
                  <c:v>64.7</c:v>
                </c:pt>
                <c:pt idx="25">
                  <c:v>62</c:v>
                </c:pt>
                <c:pt idx="26">
                  <c:v>63.9</c:v>
                </c:pt>
                <c:pt idx="27">
                  <c:v>64.599999999999994</c:v>
                </c:pt>
                <c:pt idx="28">
                  <c:v>64.099999999999994</c:v>
                </c:pt>
                <c:pt idx="29">
                  <c:v>66.099999999999994</c:v>
                </c:pt>
              </c:numCache>
            </c:numRef>
          </c:val>
          <c:smooth val="0"/>
          <c:extLst>
            <c:ext xmlns:c16="http://schemas.microsoft.com/office/drawing/2014/chart" uri="{C3380CC4-5D6E-409C-BE32-E72D297353CC}">
              <c16:uniqueId val="{0000000B-B55B-43C7-BA47-3BAF32AA442C}"/>
            </c:ext>
          </c:extLst>
        </c:ser>
        <c:dLbls>
          <c:showLegendKey val="0"/>
          <c:showVal val="0"/>
          <c:showCatName val="0"/>
          <c:showSerName val="0"/>
          <c:showPercent val="0"/>
          <c:showBubbleSize val="0"/>
        </c:dLbls>
        <c:smooth val="0"/>
        <c:axId val="458211376"/>
        <c:axId val="458218864"/>
      </c:lineChart>
      <c:catAx>
        <c:axId val="458211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ea"/>
                <a:ea typeface="+mn-ea"/>
                <a:cs typeface="+mn-cs"/>
              </a:defRPr>
            </a:pPr>
            <a:endParaRPr lang="ja-JP"/>
          </a:p>
        </c:txPr>
        <c:crossAx val="458218864"/>
        <c:crosses val="autoZero"/>
        <c:auto val="1"/>
        <c:lblAlgn val="ctr"/>
        <c:lblOffset val="100"/>
        <c:noMultiLvlLbl val="0"/>
      </c:catAx>
      <c:valAx>
        <c:axId val="458218864"/>
        <c:scaling>
          <c:orientation val="minMax"/>
          <c:max val="8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ea"/>
                <a:ea typeface="+mn-ea"/>
                <a:cs typeface="+mn-cs"/>
              </a:defRPr>
            </a:pPr>
            <a:endParaRPr lang="ja-JP"/>
          </a:p>
        </c:txPr>
        <c:crossAx val="458211376"/>
        <c:crosses val="autoZero"/>
        <c:crossBetween val="between"/>
        <c:majorUnit val="10"/>
      </c:valAx>
      <c:spPr>
        <a:solidFill>
          <a:schemeClr val="bg1"/>
        </a:solidFill>
        <a:ln>
          <a:solidFill>
            <a:schemeClr val="tx1"/>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n-ea"/>
          <a:ea typeface="+mn-ea"/>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r>
              <a:rPr lang="en-US" sz="1200" dirty="0">
                <a:solidFill>
                  <a:schemeClr val="tx1"/>
                </a:solidFill>
              </a:rPr>
              <a:t>【</a:t>
            </a:r>
            <a:r>
              <a:rPr lang="ja-JP" sz="1200" dirty="0">
                <a:solidFill>
                  <a:schemeClr val="tx1"/>
                </a:solidFill>
              </a:rPr>
              <a:t>製造業</a:t>
            </a:r>
            <a:r>
              <a:rPr lang="en-US" sz="1200" dirty="0">
                <a:solidFill>
                  <a:schemeClr val="tx1"/>
                </a:solidFill>
              </a:rPr>
              <a:t>】</a:t>
            </a:r>
            <a:endParaRPr lang="ja-JP" sz="1200" dirty="0">
              <a:solidFill>
                <a:schemeClr val="tx1"/>
              </a:solidFill>
            </a:endParaRPr>
          </a:p>
        </c:rich>
      </c:tx>
      <c:layout>
        <c:manualLayout>
          <c:xMode val="edge"/>
          <c:yMode val="edge"/>
          <c:x val="0.41586720853124903"/>
          <c:y val="1.158108744587323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7.7068713450292398E-2"/>
          <c:y val="7.4313341750841755E-2"/>
          <c:w val="0.9055244883040936"/>
          <c:h val="0.80059680134680133"/>
        </c:manualLayout>
      </c:layout>
      <c:lineChart>
        <c:grouping val="standard"/>
        <c:varyColors val="0"/>
        <c:ser>
          <c:idx val="0"/>
          <c:order val="0"/>
          <c:tx>
            <c:strRef>
              <c:f>製造業!$D$4</c:f>
              <c:strCache>
                <c:ptCount val="1"/>
                <c:pt idx="0">
                  <c:v>D.I./雇用人員/全規模/製造業/実績</c:v>
                </c:pt>
              </c:strCache>
            </c:strRef>
          </c:tx>
          <c:spPr>
            <a:ln w="28575" cap="rnd">
              <a:solidFill>
                <a:schemeClr val="bg1">
                  <a:lumMod val="50000"/>
                </a:schemeClr>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製造業!$D$5:$D$20</c:f>
              <c:numCache>
                <c:formatCode>General</c:formatCode>
                <c:ptCount val="16"/>
                <c:pt idx="0">
                  <c:v>-26</c:v>
                </c:pt>
                <c:pt idx="1">
                  <c:v>-22</c:v>
                </c:pt>
                <c:pt idx="2">
                  <c:v>-20</c:v>
                </c:pt>
                <c:pt idx="3">
                  <c:v>-17</c:v>
                </c:pt>
                <c:pt idx="4">
                  <c:v>-15</c:v>
                </c:pt>
                <c:pt idx="5">
                  <c:v>11</c:v>
                </c:pt>
                <c:pt idx="6">
                  <c:v>10</c:v>
                </c:pt>
                <c:pt idx="7">
                  <c:v>5</c:v>
                </c:pt>
                <c:pt idx="8">
                  <c:v>-2</c:v>
                </c:pt>
                <c:pt idx="9">
                  <c:v>-7</c:v>
                </c:pt>
                <c:pt idx="10">
                  <c:v>-10</c:v>
                </c:pt>
                <c:pt idx="11">
                  <c:v>-14</c:v>
                </c:pt>
                <c:pt idx="12">
                  <c:v>-17</c:v>
                </c:pt>
                <c:pt idx="13">
                  <c:v>-15</c:v>
                </c:pt>
                <c:pt idx="14">
                  <c:v>-19</c:v>
                </c:pt>
              </c:numCache>
            </c:numRef>
          </c:val>
          <c:smooth val="0"/>
          <c:extLst>
            <c:ext xmlns:c16="http://schemas.microsoft.com/office/drawing/2014/chart" uri="{C3380CC4-5D6E-409C-BE32-E72D297353CC}">
              <c16:uniqueId val="{00000000-C9BA-4D29-8CF3-1E56E0067220}"/>
            </c:ext>
          </c:extLst>
        </c:ser>
        <c:ser>
          <c:idx val="1"/>
          <c:order val="1"/>
          <c:tx>
            <c:strRef>
              <c:f>製造業!$E$4</c:f>
              <c:strCache>
                <c:ptCount val="1"/>
                <c:pt idx="0">
                  <c:v>D.I./雇用人員/全規模/製造業/予測</c:v>
                </c:pt>
              </c:strCache>
            </c:strRef>
          </c:tx>
          <c:spPr>
            <a:ln w="28575" cap="rnd" cmpd="dbl">
              <a:solidFill>
                <a:schemeClr val="bg1">
                  <a:lumMod val="50000"/>
                </a:schemeClr>
              </a:solidFill>
              <a:round/>
            </a:ln>
            <a:effectLst/>
          </c:spPr>
          <c:marker>
            <c:symbol val="none"/>
          </c:marker>
          <c:dLbls>
            <c:dLbl>
              <c:idx val="12"/>
              <c:layout>
                <c:manualLayout>
                  <c:x val="-0.10861133954678362"/>
                  <c:y val="2.2736742424242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BA-4D29-8CF3-1E56E0067220}"/>
                </c:ext>
              </c:extLst>
            </c:dLbl>
            <c:dLbl>
              <c:idx val="13"/>
              <c:layout>
                <c:manualLayout>
                  <c:x val="-4.4984009502923979E-2"/>
                  <c:y val="-3.2799031986531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BA-4D29-8CF3-1E56E0067220}"/>
                </c:ext>
              </c:extLst>
            </c:dLbl>
            <c:dLbl>
              <c:idx val="14"/>
              <c:layout>
                <c:manualLayout>
                  <c:x val="-0.14485349908014675"/>
                  <c:y val="4.9375555971988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A-4D29-8CF3-1E56E0067220}"/>
                </c:ext>
              </c:extLst>
            </c:dLbl>
            <c:dLbl>
              <c:idx val="15"/>
              <c:layout>
                <c:manualLayout>
                  <c:x val="-4.2778743743290534E-2"/>
                  <c:y val="9.8946029852760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BA-4D29-8CF3-1E56E0067220}"/>
                </c:ext>
              </c:extLst>
            </c:dLbl>
            <c:spPr>
              <a:solidFill>
                <a:schemeClr val="bg1"/>
              </a:solidFill>
              <a:ln w="12700">
                <a:solidFill>
                  <a:schemeClr val="bg1">
                    <a:lumMod val="50000"/>
                  </a:schemeClr>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製造業!$E$5:$E$20</c:f>
              <c:numCache>
                <c:formatCode>General</c:formatCode>
                <c:ptCount val="16"/>
                <c:pt idx="14">
                  <c:v>-19</c:v>
                </c:pt>
                <c:pt idx="15">
                  <c:v>-22</c:v>
                </c:pt>
              </c:numCache>
            </c:numRef>
          </c:val>
          <c:smooth val="0"/>
          <c:extLst>
            <c:ext xmlns:c16="http://schemas.microsoft.com/office/drawing/2014/chart" uri="{C3380CC4-5D6E-409C-BE32-E72D297353CC}">
              <c16:uniqueId val="{00000005-C9BA-4D29-8CF3-1E56E0067220}"/>
            </c:ext>
          </c:extLst>
        </c:ser>
        <c:ser>
          <c:idx val="2"/>
          <c:order val="2"/>
          <c:tx>
            <c:strRef>
              <c:f>製造業!$F$4</c:f>
              <c:strCache>
                <c:ptCount val="1"/>
                <c:pt idx="0">
                  <c:v>D.I./雇用人員/全規模/_はん用・生産用・業務用機械/実績</c:v>
                </c:pt>
              </c:strCache>
            </c:strRef>
          </c:tx>
          <c:spPr>
            <a:ln w="28575" cap="rnd">
              <a:solidFill>
                <a:schemeClr val="accent2"/>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製造業!$F$5:$F$20</c:f>
              <c:numCache>
                <c:formatCode>General</c:formatCode>
                <c:ptCount val="16"/>
                <c:pt idx="0">
                  <c:v>-28</c:v>
                </c:pt>
                <c:pt idx="1">
                  <c:v>-23</c:v>
                </c:pt>
                <c:pt idx="2">
                  <c:v>-18</c:v>
                </c:pt>
                <c:pt idx="3">
                  <c:v>-15</c:v>
                </c:pt>
                <c:pt idx="4">
                  <c:v>-11</c:v>
                </c:pt>
                <c:pt idx="5">
                  <c:v>10</c:v>
                </c:pt>
                <c:pt idx="6">
                  <c:v>13</c:v>
                </c:pt>
                <c:pt idx="7">
                  <c:v>10</c:v>
                </c:pt>
                <c:pt idx="8">
                  <c:v>-2</c:v>
                </c:pt>
                <c:pt idx="9">
                  <c:v>-8</c:v>
                </c:pt>
                <c:pt idx="10">
                  <c:v>-13</c:v>
                </c:pt>
                <c:pt idx="11">
                  <c:v>-16</c:v>
                </c:pt>
                <c:pt idx="12">
                  <c:v>-21</c:v>
                </c:pt>
                <c:pt idx="13">
                  <c:v>-18</c:v>
                </c:pt>
                <c:pt idx="14">
                  <c:v>-21</c:v>
                </c:pt>
              </c:numCache>
            </c:numRef>
          </c:val>
          <c:smooth val="0"/>
          <c:extLst>
            <c:ext xmlns:c16="http://schemas.microsoft.com/office/drawing/2014/chart" uri="{C3380CC4-5D6E-409C-BE32-E72D297353CC}">
              <c16:uniqueId val="{00000006-C9BA-4D29-8CF3-1E56E0067220}"/>
            </c:ext>
          </c:extLst>
        </c:ser>
        <c:ser>
          <c:idx val="3"/>
          <c:order val="3"/>
          <c:tx>
            <c:strRef>
              <c:f>製造業!$G$4</c:f>
              <c:strCache>
                <c:ptCount val="1"/>
                <c:pt idx="0">
                  <c:v>D.I./雇用人員/全規模/_はん用・生産用・業務用機械/予測</c:v>
                </c:pt>
              </c:strCache>
            </c:strRef>
          </c:tx>
          <c:spPr>
            <a:ln w="28575" cap="rnd" cmpd="dbl">
              <a:solidFill>
                <a:schemeClr val="accent2"/>
              </a:solidFill>
              <a:round/>
            </a:ln>
            <a:effectLst/>
          </c:spPr>
          <c:marker>
            <c:symbol val="none"/>
          </c:marker>
          <c:dLbls>
            <c:dLbl>
              <c:idx val="12"/>
              <c:layout>
                <c:manualLayout>
                  <c:x val="-6.2193210891812865E-2"/>
                  <c:y val="2.2736742424242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BA-4D29-8CF3-1E56E0067220}"/>
                </c:ext>
              </c:extLst>
            </c:dLbl>
            <c:dLbl>
              <c:idx val="13"/>
              <c:layout>
                <c:manualLayout>
                  <c:x val="-7.5982501827485588E-2"/>
                  <c:y val="0.116276304713804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BA-4D29-8CF3-1E56E0067220}"/>
                </c:ext>
              </c:extLst>
            </c:dLbl>
            <c:dLbl>
              <c:idx val="14"/>
              <c:layout>
                <c:manualLayout>
                  <c:x val="-0.14146882521600601"/>
                  <c:y val="9.1468477328653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BA-4D29-8CF3-1E56E0067220}"/>
                </c:ext>
              </c:extLst>
            </c:dLbl>
            <c:dLbl>
              <c:idx val="15"/>
              <c:layout>
                <c:manualLayout>
                  <c:x val="-1.9211247501151982E-3"/>
                  <c:y val="0.16843255452800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BA-4D29-8CF3-1E56E0067220}"/>
                </c:ext>
              </c:extLst>
            </c:dLbl>
            <c:spPr>
              <a:solidFill>
                <a:schemeClr val="bg1"/>
              </a:solidFill>
              <a:ln w="12700">
                <a:solidFill>
                  <a:srgbClr val="FF6969"/>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製造業!$G$5:$G$20</c:f>
              <c:numCache>
                <c:formatCode>General</c:formatCode>
                <c:ptCount val="16"/>
                <c:pt idx="14">
                  <c:v>-21</c:v>
                </c:pt>
                <c:pt idx="15">
                  <c:v>-21</c:v>
                </c:pt>
              </c:numCache>
            </c:numRef>
          </c:val>
          <c:smooth val="0"/>
          <c:extLst>
            <c:ext xmlns:c16="http://schemas.microsoft.com/office/drawing/2014/chart" uri="{C3380CC4-5D6E-409C-BE32-E72D297353CC}">
              <c16:uniqueId val="{0000000B-C9BA-4D29-8CF3-1E56E0067220}"/>
            </c:ext>
          </c:extLst>
        </c:ser>
        <c:ser>
          <c:idx val="4"/>
          <c:order val="4"/>
          <c:tx>
            <c:strRef>
              <c:f>製造業!$H$4</c:f>
              <c:strCache>
                <c:ptCount val="1"/>
                <c:pt idx="0">
                  <c:v>D.I./雇用人員/全規模/_電気機械/実績</c:v>
                </c:pt>
              </c:strCache>
            </c:strRef>
          </c:tx>
          <c:spPr>
            <a:ln w="28575" cap="rnd">
              <a:solidFill>
                <a:srgbClr val="92D050"/>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製造業!$H$5:$H$20</c:f>
              <c:numCache>
                <c:formatCode>General</c:formatCode>
                <c:ptCount val="16"/>
                <c:pt idx="0">
                  <c:v>-15</c:v>
                </c:pt>
                <c:pt idx="1">
                  <c:v>-11</c:v>
                </c:pt>
                <c:pt idx="2">
                  <c:v>-8</c:v>
                </c:pt>
                <c:pt idx="3">
                  <c:v>-8</c:v>
                </c:pt>
                <c:pt idx="4">
                  <c:v>-10</c:v>
                </c:pt>
                <c:pt idx="5">
                  <c:v>10</c:v>
                </c:pt>
                <c:pt idx="6">
                  <c:v>12</c:v>
                </c:pt>
                <c:pt idx="7">
                  <c:v>5</c:v>
                </c:pt>
                <c:pt idx="8">
                  <c:v>-3</c:v>
                </c:pt>
                <c:pt idx="9">
                  <c:v>-9</c:v>
                </c:pt>
                <c:pt idx="10">
                  <c:v>-11</c:v>
                </c:pt>
                <c:pt idx="11">
                  <c:v>-14</c:v>
                </c:pt>
                <c:pt idx="12">
                  <c:v>-18</c:v>
                </c:pt>
                <c:pt idx="13">
                  <c:v>-16</c:v>
                </c:pt>
                <c:pt idx="14">
                  <c:v>-15</c:v>
                </c:pt>
              </c:numCache>
            </c:numRef>
          </c:val>
          <c:smooth val="0"/>
          <c:extLst>
            <c:ext xmlns:c16="http://schemas.microsoft.com/office/drawing/2014/chart" uri="{C3380CC4-5D6E-409C-BE32-E72D297353CC}">
              <c16:uniqueId val="{0000000C-C9BA-4D29-8CF3-1E56E0067220}"/>
            </c:ext>
          </c:extLst>
        </c:ser>
        <c:ser>
          <c:idx val="5"/>
          <c:order val="5"/>
          <c:tx>
            <c:strRef>
              <c:f>製造業!$I$4</c:f>
              <c:strCache>
                <c:ptCount val="1"/>
                <c:pt idx="0">
                  <c:v>D.I./雇用人員/全規模/_電気機械/予測</c:v>
                </c:pt>
              </c:strCache>
            </c:strRef>
          </c:tx>
          <c:spPr>
            <a:ln w="28575" cap="rnd" cmpd="dbl">
              <a:solidFill>
                <a:srgbClr val="92D050"/>
              </a:solidFill>
              <a:round/>
            </a:ln>
            <a:effectLst/>
          </c:spPr>
          <c:marker>
            <c:symbol val="none"/>
          </c:marker>
          <c:dLbls>
            <c:dLbl>
              <c:idx val="12"/>
              <c:layout>
                <c:manualLayout>
                  <c:x val="-6.4180372807017549E-2"/>
                  <c:y val="-4.0816708754208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BA-4D29-8CF3-1E56E0067220}"/>
                </c:ext>
              </c:extLst>
            </c:dLbl>
            <c:dLbl>
              <c:idx val="13"/>
              <c:layout>
                <c:manualLayout>
                  <c:x val="-0.12911686769005848"/>
                  <c:y val="6.875820707070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BA-4D29-8CF3-1E56E0067220}"/>
                </c:ext>
              </c:extLst>
            </c:dLbl>
            <c:dLbl>
              <c:idx val="14"/>
              <c:layout>
                <c:manualLayout>
                  <c:x val="-0.11149056810155852"/>
                  <c:y val="-2.9242245800829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BA-4D29-8CF3-1E56E0067220}"/>
                </c:ext>
              </c:extLst>
            </c:dLbl>
            <c:dLbl>
              <c:idx val="15"/>
              <c:layout>
                <c:manualLayout>
                  <c:x val="0"/>
                  <c:y val="6.420276751514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BA-4D29-8CF3-1E56E0067220}"/>
                </c:ext>
              </c:extLst>
            </c:dLbl>
            <c:spPr>
              <a:solidFill>
                <a:schemeClr val="bg1"/>
              </a:solidFill>
              <a:ln w="12700">
                <a:solidFill>
                  <a:srgbClr val="92D050"/>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製造業!$I$5:$I$20</c:f>
              <c:numCache>
                <c:formatCode>General</c:formatCode>
                <c:ptCount val="16"/>
                <c:pt idx="14">
                  <c:v>-15</c:v>
                </c:pt>
                <c:pt idx="15">
                  <c:v>-18</c:v>
                </c:pt>
              </c:numCache>
            </c:numRef>
          </c:val>
          <c:smooth val="0"/>
          <c:extLst>
            <c:ext xmlns:c16="http://schemas.microsoft.com/office/drawing/2014/chart" uri="{C3380CC4-5D6E-409C-BE32-E72D297353CC}">
              <c16:uniqueId val="{00000011-C9BA-4D29-8CF3-1E56E0067220}"/>
            </c:ext>
          </c:extLst>
        </c:ser>
        <c:ser>
          <c:idx val="6"/>
          <c:order val="6"/>
          <c:tx>
            <c:strRef>
              <c:f>製造業!$J$4</c:f>
              <c:strCache>
                <c:ptCount val="1"/>
                <c:pt idx="0">
                  <c:v>D.I./雇用人員/全規模/_輸送用機械/実績</c:v>
                </c:pt>
              </c:strCache>
            </c:strRef>
          </c:tx>
          <c:spPr>
            <a:ln w="28575" cap="rnd">
              <a:solidFill>
                <a:srgbClr val="FFC000"/>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製造業!$J$5:$J$20</c:f>
              <c:numCache>
                <c:formatCode>General</c:formatCode>
                <c:ptCount val="16"/>
                <c:pt idx="0">
                  <c:v>-30</c:v>
                </c:pt>
                <c:pt idx="1">
                  <c:v>-26</c:v>
                </c:pt>
                <c:pt idx="2">
                  <c:v>-26</c:v>
                </c:pt>
                <c:pt idx="3">
                  <c:v>-17</c:v>
                </c:pt>
                <c:pt idx="4">
                  <c:v>-12</c:v>
                </c:pt>
                <c:pt idx="5">
                  <c:v>34</c:v>
                </c:pt>
                <c:pt idx="6">
                  <c:v>20</c:v>
                </c:pt>
                <c:pt idx="7">
                  <c:v>12</c:v>
                </c:pt>
                <c:pt idx="8">
                  <c:v>4</c:v>
                </c:pt>
                <c:pt idx="9">
                  <c:v>2</c:v>
                </c:pt>
                <c:pt idx="10">
                  <c:v>-3</c:v>
                </c:pt>
                <c:pt idx="11">
                  <c:v>-5</c:v>
                </c:pt>
                <c:pt idx="12">
                  <c:v>-7</c:v>
                </c:pt>
                <c:pt idx="13">
                  <c:v>-1</c:v>
                </c:pt>
                <c:pt idx="14">
                  <c:v>-10</c:v>
                </c:pt>
              </c:numCache>
            </c:numRef>
          </c:val>
          <c:smooth val="0"/>
          <c:extLst>
            <c:ext xmlns:c16="http://schemas.microsoft.com/office/drawing/2014/chart" uri="{C3380CC4-5D6E-409C-BE32-E72D297353CC}">
              <c16:uniqueId val="{00000012-C9BA-4D29-8CF3-1E56E0067220}"/>
            </c:ext>
          </c:extLst>
        </c:ser>
        <c:ser>
          <c:idx val="7"/>
          <c:order val="7"/>
          <c:tx>
            <c:strRef>
              <c:f>製造業!$K$4</c:f>
              <c:strCache>
                <c:ptCount val="1"/>
                <c:pt idx="0">
                  <c:v>D.I./雇用人員/全規模/_輸送用機械/予測</c:v>
                </c:pt>
              </c:strCache>
            </c:strRef>
          </c:tx>
          <c:spPr>
            <a:ln w="28575" cap="rnd" cmpd="dbl">
              <a:solidFill>
                <a:srgbClr val="FFC000"/>
              </a:solidFill>
              <a:round/>
            </a:ln>
            <a:effectLst/>
          </c:spPr>
          <c:marker>
            <c:symbol val="none"/>
          </c:marker>
          <c:dLbls>
            <c:dLbl>
              <c:idx val="12"/>
              <c:layout>
                <c:manualLayout>
                  <c:x val="-5.0327576754385962E-2"/>
                  <c:y val="-7.0214856902356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BA-4D29-8CF3-1E56E0067220}"/>
                </c:ext>
              </c:extLst>
            </c:dLbl>
            <c:dLbl>
              <c:idx val="13"/>
              <c:layout>
                <c:manualLayout>
                  <c:x val="-8.4149305555555554E-2"/>
                  <c:y val="-5.818834175084174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2196865862573096E-2"/>
                      <c:h val="3.6213173400673399E-2"/>
                    </c:manualLayout>
                  </c15:layout>
                </c:ext>
                <c:ext xmlns:c16="http://schemas.microsoft.com/office/drawing/2014/chart" uri="{C3380CC4-5D6E-409C-BE32-E72D297353CC}">
                  <c16:uniqueId val="{00000014-C9BA-4D29-8CF3-1E56E0067220}"/>
                </c:ext>
              </c:extLst>
            </c:dLbl>
            <c:dLbl>
              <c:idx val="14"/>
              <c:layout>
                <c:manualLayout>
                  <c:x val="-0.18885401184202788"/>
                  <c:y val="-6.8439667321864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BA-4D29-8CF3-1E56E0067220}"/>
                </c:ext>
              </c:extLst>
            </c:dLbl>
            <c:dLbl>
              <c:idx val="15"/>
              <c:layout>
                <c:manualLayout>
                  <c:x val="0"/>
                  <c:y val="-8.9246641142679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BA-4D29-8CF3-1E56E0067220}"/>
                </c:ext>
              </c:extLst>
            </c:dLbl>
            <c:spPr>
              <a:solidFill>
                <a:schemeClr val="bg1"/>
              </a:solidFill>
              <a:ln w="12700">
                <a:solidFill>
                  <a:srgbClr val="FFC000"/>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製造業!$K$5:$K$20</c:f>
              <c:numCache>
                <c:formatCode>General</c:formatCode>
                <c:ptCount val="16"/>
                <c:pt idx="14">
                  <c:v>-10</c:v>
                </c:pt>
                <c:pt idx="15">
                  <c:v>-17</c:v>
                </c:pt>
              </c:numCache>
            </c:numRef>
          </c:val>
          <c:smooth val="0"/>
          <c:extLst>
            <c:ext xmlns:c16="http://schemas.microsoft.com/office/drawing/2014/chart" uri="{C3380CC4-5D6E-409C-BE32-E72D297353CC}">
              <c16:uniqueId val="{00000017-C9BA-4D29-8CF3-1E56E0067220}"/>
            </c:ext>
          </c:extLst>
        </c:ser>
        <c:ser>
          <c:idx val="8"/>
          <c:order val="8"/>
          <c:tx>
            <c:strRef>
              <c:f>製造業!$L$4</c:f>
              <c:strCache>
                <c:ptCount val="1"/>
                <c:pt idx="0">
                  <c:v>D.I./雇用人員/全規模/__自動車/実績</c:v>
                </c:pt>
              </c:strCache>
            </c:strRef>
          </c:tx>
          <c:spPr>
            <a:ln w="28575" cap="rnd">
              <a:solidFill>
                <a:srgbClr val="0070C0"/>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製造業!$L$5:$L$20</c:f>
              <c:numCache>
                <c:formatCode>General</c:formatCode>
                <c:ptCount val="16"/>
                <c:pt idx="0">
                  <c:v>-27</c:v>
                </c:pt>
                <c:pt idx="1">
                  <c:v>-21</c:v>
                </c:pt>
                <c:pt idx="2">
                  <c:v>-17</c:v>
                </c:pt>
                <c:pt idx="3">
                  <c:v>-8</c:v>
                </c:pt>
                <c:pt idx="4">
                  <c:v>-6</c:v>
                </c:pt>
                <c:pt idx="5">
                  <c:v>52</c:v>
                </c:pt>
                <c:pt idx="6">
                  <c:v>29</c:v>
                </c:pt>
                <c:pt idx="7">
                  <c:v>15</c:v>
                </c:pt>
                <c:pt idx="8">
                  <c:v>-1</c:v>
                </c:pt>
                <c:pt idx="9">
                  <c:v>-2</c:v>
                </c:pt>
                <c:pt idx="10">
                  <c:v>-6</c:v>
                </c:pt>
                <c:pt idx="11">
                  <c:v>-6</c:v>
                </c:pt>
                <c:pt idx="12">
                  <c:v>-12</c:v>
                </c:pt>
                <c:pt idx="13">
                  <c:v>2</c:v>
                </c:pt>
                <c:pt idx="14">
                  <c:v>-6</c:v>
                </c:pt>
              </c:numCache>
            </c:numRef>
          </c:val>
          <c:smooth val="0"/>
          <c:extLst>
            <c:ext xmlns:c16="http://schemas.microsoft.com/office/drawing/2014/chart" uri="{C3380CC4-5D6E-409C-BE32-E72D297353CC}">
              <c16:uniqueId val="{00000018-C9BA-4D29-8CF3-1E56E0067220}"/>
            </c:ext>
          </c:extLst>
        </c:ser>
        <c:ser>
          <c:idx val="9"/>
          <c:order val="9"/>
          <c:tx>
            <c:strRef>
              <c:f>製造業!$M$4</c:f>
              <c:strCache>
                <c:ptCount val="1"/>
                <c:pt idx="0">
                  <c:v>D.I./雇用人員/全規模/__自動車/予測</c:v>
                </c:pt>
              </c:strCache>
            </c:strRef>
          </c:tx>
          <c:spPr>
            <a:ln w="28575" cap="rnd" cmpd="dbl">
              <a:solidFill>
                <a:srgbClr val="0070C0"/>
              </a:solidFill>
              <a:round/>
            </a:ln>
            <a:effectLst/>
          </c:spPr>
          <c:marker>
            <c:symbol val="none"/>
          </c:marker>
          <c:dLbls>
            <c:dLbl>
              <c:idx val="12"/>
              <c:layout>
                <c:manualLayout>
                  <c:x val="-0.10479623538011695"/>
                  <c:y val="-6.2197180134680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BA-4D29-8CF3-1E56E0067220}"/>
                </c:ext>
              </c:extLst>
            </c:dLbl>
            <c:dLbl>
              <c:idx val="13"/>
              <c:layout>
                <c:manualLayout>
                  <c:x val="-8.2698739035087718E-2"/>
                  <c:y val="-8.625021043771048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1030930190058478E-2"/>
                      <c:h val="3.8885732323232322E-2"/>
                    </c:manualLayout>
                  </c15:layout>
                </c:ext>
                <c:ext xmlns:c16="http://schemas.microsoft.com/office/drawing/2014/chart" uri="{C3380CC4-5D6E-409C-BE32-E72D297353CC}">
                  <c16:uniqueId val="{0000001A-C9BA-4D29-8CF3-1E56E0067220}"/>
                </c:ext>
              </c:extLst>
            </c:dLbl>
            <c:dLbl>
              <c:idx val="14"/>
              <c:layout>
                <c:manualLayout>
                  <c:x val="-0.13276548419619377"/>
                  <c:y val="-9.4274383318492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9BA-4D29-8CF3-1E56E0067220}"/>
                </c:ext>
              </c:extLst>
            </c:dLbl>
            <c:dLbl>
              <c:idx val="15"/>
              <c:layout>
                <c:manualLayout>
                  <c:x val="-3.4571831455763764E-2"/>
                  <c:y val="-0.138466262787640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9BA-4D29-8CF3-1E56E0067220}"/>
                </c:ext>
              </c:extLst>
            </c:dLbl>
            <c:spPr>
              <a:solidFill>
                <a:schemeClr val="bg1"/>
              </a:solidFill>
              <a:ln w="12700">
                <a:solidFill>
                  <a:srgbClr val="0070C0"/>
                </a:solid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製造業!$M$5:$M$20</c:f>
              <c:numCache>
                <c:formatCode>General</c:formatCode>
                <c:ptCount val="16"/>
                <c:pt idx="14">
                  <c:v>-6</c:v>
                </c:pt>
                <c:pt idx="15">
                  <c:v>-15</c:v>
                </c:pt>
              </c:numCache>
            </c:numRef>
          </c:val>
          <c:smooth val="0"/>
          <c:extLst>
            <c:ext xmlns:c16="http://schemas.microsoft.com/office/drawing/2014/chart" uri="{C3380CC4-5D6E-409C-BE32-E72D297353CC}">
              <c16:uniqueId val="{0000001D-C9BA-4D29-8CF3-1E56E0067220}"/>
            </c:ext>
          </c:extLst>
        </c:ser>
        <c:ser>
          <c:idx val="10"/>
          <c:order val="10"/>
          <c:tx>
            <c:strRef>
              <c:f>製造業!$N$4</c:f>
              <c:strCache>
                <c:ptCount val="1"/>
              </c:strCache>
            </c:strRef>
          </c:tx>
          <c:spPr>
            <a:ln w="22225" cap="rnd">
              <a:solidFill>
                <a:schemeClr val="tx1"/>
              </a:solidFill>
              <a:round/>
            </a:ln>
            <a:effectLst/>
          </c:spPr>
          <c:marker>
            <c:symbol val="none"/>
          </c:marker>
          <c:cat>
            <c:multiLvlStrRef>
              <c:f>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製造業!$N$5:$N$20</c:f>
              <c:numCache>
                <c:formatCode>General</c:formatCode>
                <c:ptCount val="16"/>
              </c:numCache>
            </c:numRef>
          </c:val>
          <c:smooth val="0"/>
          <c:extLst>
            <c:ext xmlns:c16="http://schemas.microsoft.com/office/drawing/2014/chart" uri="{C3380CC4-5D6E-409C-BE32-E72D297353CC}">
              <c16:uniqueId val="{0000001E-C9BA-4D29-8CF3-1E56E0067220}"/>
            </c:ext>
          </c:extLst>
        </c:ser>
        <c:dLbls>
          <c:showLegendKey val="0"/>
          <c:showVal val="0"/>
          <c:showCatName val="0"/>
          <c:showSerName val="0"/>
          <c:showPercent val="0"/>
          <c:showBubbleSize val="0"/>
        </c:dLbls>
        <c:smooth val="0"/>
        <c:axId val="1317115488"/>
        <c:axId val="1317119232"/>
      </c:lineChart>
      <c:catAx>
        <c:axId val="1317115488"/>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17119232"/>
        <c:crosses val="autoZero"/>
        <c:auto val="1"/>
        <c:lblAlgn val="ctr"/>
        <c:lblOffset val="100"/>
        <c:noMultiLvlLbl val="0"/>
      </c:catAx>
      <c:valAx>
        <c:axId val="1317119232"/>
        <c:scaling>
          <c:orientation val="minMax"/>
          <c:max val="55"/>
          <c:min val="-70"/>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17115488"/>
        <c:crosses val="autoZero"/>
        <c:crossBetween val="between"/>
      </c:valAx>
      <c:spPr>
        <a:noFill/>
        <a:ln>
          <a:solidFill>
            <a:sysClr val="windowText" lastClr="000000"/>
          </a:solidFill>
        </a:ln>
        <a:effectLst/>
      </c:spPr>
    </c:plotArea>
    <c:plotVisOnly val="1"/>
    <c:dispBlanksAs val="gap"/>
    <c:showDLblsOverMax val="0"/>
  </c:chart>
  <c:spPr>
    <a:no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r>
              <a:rPr lang="en-US" altLang="ja-JP" sz="12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非製造業</a:t>
            </a:r>
            <a:r>
              <a:rPr lang="en-US" altLang="ja-JP" sz="1200" dirty="0" smtClean="0">
                <a:solidFill>
                  <a:schemeClr val="tx1"/>
                </a:solidFill>
                <a:latin typeface="メイリオ" panose="020B0604030504040204" pitchFamily="50" charset="-128"/>
                <a:ea typeface="メイリオ" panose="020B0604030504040204" pitchFamily="50" charset="-128"/>
              </a:rPr>
              <a:t>】</a:t>
            </a:r>
            <a:endParaRPr lang="ja-JP" altLang="en-US" sz="1200" dirty="0">
              <a:solidFill>
                <a:schemeClr val="tx1"/>
              </a:solidFill>
              <a:latin typeface="メイリオ" panose="020B0604030504040204" pitchFamily="50" charset="-128"/>
              <a:ea typeface="メイリオ" panose="020B0604030504040204" pitchFamily="50" charset="-128"/>
            </a:endParaRPr>
          </a:p>
        </c:rich>
      </c:tx>
      <c:layout>
        <c:manualLayout>
          <c:xMode val="edge"/>
          <c:yMode val="edge"/>
          <c:x val="0.38464688969828714"/>
          <c:y val="1.872762148629122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1272273094206135"/>
          <c:y val="8.0835306449708211E-2"/>
          <c:w val="0.88080829943650407"/>
          <c:h val="0.79982154882154877"/>
        </c:manualLayout>
      </c:layout>
      <c:lineChart>
        <c:grouping val="standard"/>
        <c:varyColors val="0"/>
        <c:ser>
          <c:idx val="0"/>
          <c:order val="0"/>
          <c:tx>
            <c:strRef>
              <c:f>非製造業!$D$4</c:f>
              <c:strCache>
                <c:ptCount val="1"/>
                <c:pt idx="0">
                  <c:v>D.I./雇用人員/全規模/_建設/実績</c:v>
                </c:pt>
              </c:strCache>
            </c:strRef>
          </c:tx>
          <c:spPr>
            <a:ln w="28575" cap="rnd">
              <a:solidFill>
                <a:schemeClr val="accent1"/>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非製造業!$D$5:$D$20</c:f>
              <c:numCache>
                <c:formatCode>General</c:formatCode>
                <c:ptCount val="16"/>
                <c:pt idx="0">
                  <c:v>-51</c:v>
                </c:pt>
                <c:pt idx="1">
                  <c:v>-49</c:v>
                </c:pt>
                <c:pt idx="2">
                  <c:v>-51</c:v>
                </c:pt>
                <c:pt idx="3">
                  <c:v>-51</c:v>
                </c:pt>
                <c:pt idx="4">
                  <c:v>-52</c:v>
                </c:pt>
                <c:pt idx="5">
                  <c:v>-41</c:v>
                </c:pt>
                <c:pt idx="6">
                  <c:v>-39</c:v>
                </c:pt>
                <c:pt idx="7">
                  <c:v>-43</c:v>
                </c:pt>
                <c:pt idx="8">
                  <c:v>-43</c:v>
                </c:pt>
                <c:pt idx="9">
                  <c:v>-39</c:v>
                </c:pt>
                <c:pt idx="10">
                  <c:v>-43</c:v>
                </c:pt>
                <c:pt idx="11">
                  <c:v>-45</c:v>
                </c:pt>
                <c:pt idx="12">
                  <c:v>-47</c:v>
                </c:pt>
                <c:pt idx="13">
                  <c:v>-46</c:v>
                </c:pt>
                <c:pt idx="14">
                  <c:v>-50</c:v>
                </c:pt>
              </c:numCache>
            </c:numRef>
          </c:val>
          <c:smooth val="0"/>
          <c:extLst>
            <c:ext xmlns:c16="http://schemas.microsoft.com/office/drawing/2014/chart" uri="{C3380CC4-5D6E-409C-BE32-E72D297353CC}">
              <c16:uniqueId val="{00000000-D459-40B2-A96B-4B92AE9FB999}"/>
            </c:ext>
          </c:extLst>
        </c:ser>
        <c:ser>
          <c:idx val="1"/>
          <c:order val="1"/>
          <c:tx>
            <c:strRef>
              <c:f>非製造業!$E$4</c:f>
              <c:strCache>
                <c:ptCount val="1"/>
                <c:pt idx="0">
                  <c:v>D.I./雇用人員/全規模/_建設/予測</c:v>
                </c:pt>
              </c:strCache>
            </c:strRef>
          </c:tx>
          <c:spPr>
            <a:ln w="28575" cap="rnd" cmpd="dbl">
              <a:solidFill>
                <a:schemeClr val="accent1"/>
              </a:solidFill>
              <a:round/>
            </a:ln>
            <a:effectLst/>
          </c:spPr>
          <c:marker>
            <c:symbol val="none"/>
          </c:marker>
          <c:dLbls>
            <c:dLbl>
              <c:idx val="11"/>
              <c:layout>
                <c:manualLayout>
                  <c:x val="-0.10689418363530831"/>
                  <c:y val="4.387326688511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59-40B2-A96B-4B92AE9FB999}"/>
                </c:ext>
              </c:extLst>
            </c:dLbl>
            <c:dLbl>
              <c:idx val="12"/>
              <c:layout>
                <c:manualLayout>
                  <c:x val="-4.0743329678362576E-2"/>
                  <c:y val="3.4128998316498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59-40B2-A96B-4B92AE9FB999}"/>
                </c:ext>
              </c:extLst>
            </c:dLbl>
            <c:dLbl>
              <c:idx val="13"/>
              <c:layout>
                <c:manualLayout>
                  <c:x val="-4.3872441520467834E-2"/>
                  <c:y val="2.8669823232323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59-40B2-A96B-4B92AE9FB999}"/>
                </c:ext>
              </c:extLst>
            </c:dLbl>
            <c:dLbl>
              <c:idx val="14"/>
              <c:layout>
                <c:manualLayout>
                  <c:x val="-0.11978533293143889"/>
                  <c:y val="8.3902698803728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59-40B2-A96B-4B92AE9FB999}"/>
                </c:ext>
              </c:extLst>
            </c:dLbl>
            <c:dLbl>
              <c:idx val="15"/>
              <c:layout>
                <c:manualLayout>
                  <c:x val="0"/>
                  <c:y val="8.0278593545321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59-40B2-A96B-4B92AE9FB999}"/>
                </c:ext>
              </c:extLst>
            </c:dLbl>
            <c:spPr>
              <a:solidFill>
                <a:schemeClr val="bg1"/>
              </a:solidFill>
              <a:ln w="12700">
                <a:solidFill>
                  <a:schemeClr val="accent1"/>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非製造業!$E$5:$E$20</c:f>
              <c:numCache>
                <c:formatCode>General</c:formatCode>
                <c:ptCount val="16"/>
                <c:pt idx="14">
                  <c:v>-50</c:v>
                </c:pt>
                <c:pt idx="15">
                  <c:v>-54</c:v>
                </c:pt>
              </c:numCache>
            </c:numRef>
          </c:val>
          <c:smooth val="0"/>
          <c:extLst>
            <c:ext xmlns:c16="http://schemas.microsoft.com/office/drawing/2014/chart" uri="{C3380CC4-5D6E-409C-BE32-E72D297353CC}">
              <c16:uniqueId val="{00000006-D459-40B2-A96B-4B92AE9FB999}"/>
            </c:ext>
          </c:extLst>
        </c:ser>
        <c:ser>
          <c:idx val="2"/>
          <c:order val="2"/>
          <c:tx>
            <c:strRef>
              <c:f>非製造業!$F$4</c:f>
              <c:strCache>
                <c:ptCount val="1"/>
                <c:pt idx="0">
                  <c:v>D.I./雇用人員/全規模/_卸・小売/実績</c:v>
                </c:pt>
              </c:strCache>
            </c:strRef>
          </c:tx>
          <c:spPr>
            <a:ln w="28575" cap="rnd">
              <a:solidFill>
                <a:srgbClr val="FFC000"/>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非製造業!$F$5:$F$20</c:f>
              <c:numCache>
                <c:formatCode>General</c:formatCode>
                <c:ptCount val="16"/>
                <c:pt idx="0">
                  <c:v>-33</c:v>
                </c:pt>
                <c:pt idx="1">
                  <c:v>-31</c:v>
                </c:pt>
                <c:pt idx="2">
                  <c:v>-31</c:v>
                </c:pt>
                <c:pt idx="3">
                  <c:v>-30</c:v>
                </c:pt>
                <c:pt idx="4">
                  <c:v>-29</c:v>
                </c:pt>
                <c:pt idx="5">
                  <c:v>-12</c:v>
                </c:pt>
                <c:pt idx="6">
                  <c:v>-12</c:v>
                </c:pt>
                <c:pt idx="7">
                  <c:v>-15</c:v>
                </c:pt>
                <c:pt idx="8">
                  <c:v>-15</c:v>
                </c:pt>
                <c:pt idx="9">
                  <c:v>-15</c:v>
                </c:pt>
                <c:pt idx="10">
                  <c:v>-15</c:v>
                </c:pt>
                <c:pt idx="11">
                  <c:v>-20</c:v>
                </c:pt>
                <c:pt idx="12">
                  <c:v>-22</c:v>
                </c:pt>
                <c:pt idx="13">
                  <c:v>-22</c:v>
                </c:pt>
                <c:pt idx="14">
                  <c:v>-26</c:v>
                </c:pt>
              </c:numCache>
            </c:numRef>
          </c:val>
          <c:smooth val="0"/>
          <c:extLst>
            <c:ext xmlns:c16="http://schemas.microsoft.com/office/drawing/2014/chart" uri="{C3380CC4-5D6E-409C-BE32-E72D297353CC}">
              <c16:uniqueId val="{00000007-D459-40B2-A96B-4B92AE9FB999}"/>
            </c:ext>
          </c:extLst>
        </c:ser>
        <c:ser>
          <c:idx val="3"/>
          <c:order val="3"/>
          <c:tx>
            <c:strRef>
              <c:f>非製造業!$G$4</c:f>
              <c:strCache>
                <c:ptCount val="1"/>
                <c:pt idx="0">
                  <c:v>D.I./雇用人員/全規模/_卸・小売/予測</c:v>
                </c:pt>
              </c:strCache>
            </c:strRef>
          </c:tx>
          <c:spPr>
            <a:ln w="28575" cap="rnd" cmpd="dbl">
              <a:solidFill>
                <a:srgbClr val="FFC000"/>
              </a:solidFill>
              <a:round/>
            </a:ln>
            <a:effectLst/>
          </c:spPr>
          <c:marker>
            <c:symbol val="none"/>
          </c:marker>
          <c:dLbls>
            <c:dLbl>
              <c:idx val="11"/>
              <c:layout>
                <c:manualLayout>
                  <c:x val="-9.5159678206598083E-2"/>
                  <c:y val="-5.3568889302641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59-40B2-A96B-4B92AE9FB999}"/>
                </c:ext>
              </c:extLst>
            </c:dLbl>
            <c:dLbl>
              <c:idx val="12"/>
              <c:layout>
                <c:manualLayout>
                  <c:x val="-5.5119014985380119E-2"/>
                  <c:y val="-3.4860900673400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59-40B2-A96B-4B92AE9FB999}"/>
                </c:ext>
              </c:extLst>
            </c:dLbl>
            <c:dLbl>
              <c:idx val="13"/>
              <c:layout>
                <c:manualLayout>
                  <c:x val="-4.7143406530586907E-2"/>
                  <c:y val="-7.325265783677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59-40B2-A96B-4B92AE9FB999}"/>
                </c:ext>
              </c:extLst>
            </c:dLbl>
            <c:dLbl>
              <c:idx val="14"/>
              <c:layout>
                <c:manualLayout>
                  <c:x val="-9.1499289013086807E-2"/>
                  <c:y val="-7.4223599794093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59-40B2-A96B-4B92AE9FB999}"/>
                </c:ext>
              </c:extLst>
            </c:dLbl>
            <c:dLbl>
              <c:idx val="15"/>
              <c:layout>
                <c:manualLayout>
                  <c:x val="-3.7519222383738914E-3"/>
                  <c:y val="-4.7113368359283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59-40B2-A96B-4B92AE9FB999}"/>
                </c:ext>
              </c:extLst>
            </c:dLbl>
            <c:spPr>
              <a:solidFill>
                <a:schemeClr val="bg1"/>
              </a:solidFill>
              <a:ln w="12700">
                <a:solidFill>
                  <a:srgbClr val="FFC000"/>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非製造業!$G$5:$G$20</c:f>
              <c:numCache>
                <c:formatCode>General</c:formatCode>
                <c:ptCount val="16"/>
                <c:pt idx="14">
                  <c:v>-26</c:v>
                </c:pt>
                <c:pt idx="15">
                  <c:v>-28</c:v>
                </c:pt>
              </c:numCache>
            </c:numRef>
          </c:val>
          <c:smooth val="0"/>
          <c:extLst>
            <c:ext xmlns:c16="http://schemas.microsoft.com/office/drawing/2014/chart" uri="{C3380CC4-5D6E-409C-BE32-E72D297353CC}">
              <c16:uniqueId val="{0000000D-D459-40B2-A96B-4B92AE9FB999}"/>
            </c:ext>
          </c:extLst>
        </c:ser>
        <c:ser>
          <c:idx val="4"/>
          <c:order val="4"/>
          <c:tx>
            <c:strRef>
              <c:f>非製造業!$H$4</c:f>
              <c:strCache>
                <c:ptCount val="1"/>
                <c:pt idx="0">
                  <c:v>D.I./雇用人員/全規模/_情報通信/実績</c:v>
                </c:pt>
              </c:strCache>
            </c:strRef>
          </c:tx>
          <c:spPr>
            <a:ln w="28575" cap="rnd">
              <a:solidFill>
                <a:schemeClr val="bg1">
                  <a:lumMod val="50000"/>
                </a:schemeClr>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非製造業!$H$5:$H$20</c:f>
              <c:numCache>
                <c:formatCode>General</c:formatCode>
                <c:ptCount val="16"/>
                <c:pt idx="0">
                  <c:v>-34</c:v>
                </c:pt>
                <c:pt idx="1">
                  <c:v>-32</c:v>
                </c:pt>
                <c:pt idx="2">
                  <c:v>-36</c:v>
                </c:pt>
                <c:pt idx="3">
                  <c:v>-35</c:v>
                </c:pt>
                <c:pt idx="4">
                  <c:v>-34</c:v>
                </c:pt>
                <c:pt idx="5">
                  <c:v>-17</c:v>
                </c:pt>
                <c:pt idx="6">
                  <c:v>-16</c:v>
                </c:pt>
                <c:pt idx="7">
                  <c:v>-17</c:v>
                </c:pt>
                <c:pt idx="8">
                  <c:v>-19</c:v>
                </c:pt>
                <c:pt idx="9">
                  <c:v>-19</c:v>
                </c:pt>
                <c:pt idx="10">
                  <c:v>-21</c:v>
                </c:pt>
                <c:pt idx="11">
                  <c:v>-26</c:v>
                </c:pt>
                <c:pt idx="12">
                  <c:v>-28</c:v>
                </c:pt>
                <c:pt idx="13">
                  <c:v>-31</c:v>
                </c:pt>
                <c:pt idx="14">
                  <c:v>-32</c:v>
                </c:pt>
              </c:numCache>
            </c:numRef>
          </c:val>
          <c:smooth val="0"/>
          <c:extLst>
            <c:ext xmlns:c16="http://schemas.microsoft.com/office/drawing/2014/chart" uri="{C3380CC4-5D6E-409C-BE32-E72D297353CC}">
              <c16:uniqueId val="{0000000E-D459-40B2-A96B-4B92AE9FB999}"/>
            </c:ext>
          </c:extLst>
        </c:ser>
        <c:ser>
          <c:idx val="5"/>
          <c:order val="5"/>
          <c:tx>
            <c:strRef>
              <c:f>非製造業!$I$4</c:f>
              <c:strCache>
                <c:ptCount val="1"/>
                <c:pt idx="0">
                  <c:v>D.I./雇用人員/全規模/_情報通信/予測</c:v>
                </c:pt>
              </c:strCache>
            </c:strRef>
          </c:tx>
          <c:spPr>
            <a:ln w="28575" cap="rnd" cmpd="dbl">
              <a:solidFill>
                <a:schemeClr val="bg1">
                  <a:lumMod val="50000"/>
                </a:schemeClr>
              </a:solidFill>
              <a:round/>
            </a:ln>
            <a:effectLst/>
          </c:spPr>
          <c:marker>
            <c:symbol val="none"/>
          </c:marker>
          <c:dLbls>
            <c:dLbl>
              <c:idx val="11"/>
              <c:layout>
                <c:manualLayout>
                  <c:x val="-8.9292425492242977E-2"/>
                  <c:y val="2.438483564756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59-40B2-A96B-4B92AE9FB999}"/>
                </c:ext>
              </c:extLst>
            </c:dLbl>
            <c:dLbl>
              <c:idx val="12"/>
              <c:layout>
                <c:manualLayout>
                  <c:x val="-8.7128792032163851E-2"/>
                  <c:y val="1.9820286195286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59-40B2-A96B-4B92AE9FB999}"/>
                </c:ext>
              </c:extLst>
            </c:dLbl>
            <c:dLbl>
              <c:idx val="13"/>
              <c:layout>
                <c:manualLayout>
                  <c:x val="-2.7712156465625404E-2"/>
                  <c:y val="-3.0714502941094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59-40B2-A96B-4B92AE9FB999}"/>
                </c:ext>
              </c:extLst>
            </c:dLbl>
            <c:dLbl>
              <c:idx val="14"/>
              <c:layout>
                <c:manualLayout>
                  <c:x val="-8.8598175339816218E-2"/>
                  <c:y val="-3.9703068213061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459-40B2-A96B-4B92AE9FB999}"/>
                </c:ext>
              </c:extLst>
            </c:dLbl>
            <c:dLbl>
              <c:idx val="15"/>
              <c:layout>
                <c:manualLayout>
                  <c:x val="-3.7519222383738914E-3"/>
                  <c:y val="2.8163700038892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459-40B2-A96B-4B92AE9FB999}"/>
                </c:ext>
              </c:extLst>
            </c:dLbl>
            <c:spPr>
              <a:solidFill>
                <a:schemeClr val="bg1"/>
              </a:solidFill>
              <a:ln w="12700">
                <a:solidFill>
                  <a:schemeClr val="bg1">
                    <a:lumMod val="50000"/>
                  </a:schemeClr>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非製造業!$I$5:$I$20</c:f>
              <c:numCache>
                <c:formatCode>General</c:formatCode>
                <c:ptCount val="16"/>
                <c:pt idx="14">
                  <c:v>-32</c:v>
                </c:pt>
                <c:pt idx="15">
                  <c:v>-30</c:v>
                </c:pt>
              </c:numCache>
            </c:numRef>
          </c:val>
          <c:smooth val="0"/>
          <c:extLst>
            <c:ext xmlns:c16="http://schemas.microsoft.com/office/drawing/2014/chart" uri="{C3380CC4-5D6E-409C-BE32-E72D297353CC}">
              <c16:uniqueId val="{00000014-D459-40B2-A96B-4B92AE9FB999}"/>
            </c:ext>
          </c:extLst>
        </c:ser>
        <c:ser>
          <c:idx val="6"/>
          <c:order val="6"/>
          <c:tx>
            <c:strRef>
              <c:f>非製造業!$J$4</c:f>
              <c:strCache>
                <c:ptCount val="1"/>
                <c:pt idx="0">
                  <c:v>D.I./雇用人員/全規模/_宿泊・飲食サービス/実績</c:v>
                </c:pt>
              </c:strCache>
            </c:strRef>
          </c:tx>
          <c:spPr>
            <a:ln w="28575" cap="rnd">
              <a:solidFill>
                <a:srgbClr val="92D050"/>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非製造業!$J$5:$J$20</c:f>
              <c:numCache>
                <c:formatCode>General</c:formatCode>
                <c:ptCount val="16"/>
                <c:pt idx="0">
                  <c:v>-65</c:v>
                </c:pt>
                <c:pt idx="1">
                  <c:v>-64</c:v>
                </c:pt>
                <c:pt idx="2">
                  <c:v>-65</c:v>
                </c:pt>
                <c:pt idx="3">
                  <c:v>-67</c:v>
                </c:pt>
                <c:pt idx="4">
                  <c:v>-32</c:v>
                </c:pt>
                <c:pt idx="5">
                  <c:v>27</c:v>
                </c:pt>
                <c:pt idx="6">
                  <c:v>24</c:v>
                </c:pt>
                <c:pt idx="7">
                  <c:v>-3</c:v>
                </c:pt>
                <c:pt idx="8">
                  <c:v>23</c:v>
                </c:pt>
                <c:pt idx="9">
                  <c:v>23</c:v>
                </c:pt>
                <c:pt idx="10">
                  <c:v>19</c:v>
                </c:pt>
                <c:pt idx="11">
                  <c:v>-17</c:v>
                </c:pt>
                <c:pt idx="12">
                  <c:v>-7</c:v>
                </c:pt>
                <c:pt idx="13">
                  <c:v>-34</c:v>
                </c:pt>
                <c:pt idx="14">
                  <c:v>-47</c:v>
                </c:pt>
              </c:numCache>
            </c:numRef>
          </c:val>
          <c:smooth val="0"/>
          <c:extLst>
            <c:ext xmlns:c16="http://schemas.microsoft.com/office/drawing/2014/chart" uri="{C3380CC4-5D6E-409C-BE32-E72D297353CC}">
              <c16:uniqueId val="{00000015-D459-40B2-A96B-4B92AE9FB999}"/>
            </c:ext>
          </c:extLst>
        </c:ser>
        <c:ser>
          <c:idx val="7"/>
          <c:order val="7"/>
          <c:tx>
            <c:strRef>
              <c:f>非製造業!$K$4</c:f>
              <c:strCache>
                <c:ptCount val="1"/>
                <c:pt idx="0">
                  <c:v>D.I./雇用人員/全規模/_宿泊・飲食サービス/予測</c:v>
                </c:pt>
              </c:strCache>
            </c:strRef>
          </c:tx>
          <c:spPr>
            <a:ln w="28575" cap="rnd" cmpd="dbl">
              <a:solidFill>
                <a:srgbClr val="92D050"/>
              </a:solidFill>
              <a:round/>
            </a:ln>
            <a:effectLst/>
          </c:spPr>
          <c:marker>
            <c:symbol val="none"/>
          </c:marker>
          <c:dLbls>
            <c:dLbl>
              <c:idx val="11"/>
              <c:layout>
                <c:manualLayout>
                  <c:x val="-2.7686271991514411E-2"/>
                  <c:y val="-0.138018757998696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459-40B2-A96B-4B92AE9FB999}"/>
                </c:ext>
              </c:extLst>
            </c:dLbl>
            <c:dLbl>
              <c:idx val="12"/>
              <c:layout>
                <c:manualLayout>
                  <c:x val="-2.5652640716374162E-2"/>
                  <c:y val="-9.1142676767676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459-40B2-A96B-4B92AE9FB999}"/>
                </c:ext>
              </c:extLst>
            </c:dLbl>
            <c:dLbl>
              <c:idx val="13"/>
              <c:layout>
                <c:manualLayout>
                  <c:x val="-7.1623331853449919E-3"/>
                  <c:y val="4.69695166628594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59-40B2-A96B-4B92AE9FB999}"/>
                </c:ext>
              </c:extLst>
            </c:dLbl>
            <c:dLbl>
              <c:idx val="14"/>
              <c:layout>
                <c:manualLayout>
                  <c:x val="-0.12945579433299145"/>
                  <c:y val="3.245599756705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59-40B2-A96B-4B92AE9FB999}"/>
                </c:ext>
              </c:extLst>
            </c:dLbl>
            <c:dLbl>
              <c:idx val="15"/>
              <c:layout>
                <c:manualLayout>
                  <c:x val="-6.0902846966810547E-4"/>
                  <c:y val="3.10589719003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459-40B2-A96B-4B92AE9FB999}"/>
                </c:ext>
              </c:extLst>
            </c:dLbl>
            <c:spPr>
              <a:solidFill>
                <a:schemeClr val="bg1"/>
              </a:solidFill>
              <a:ln w="12700">
                <a:solidFill>
                  <a:srgbClr val="92D050"/>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非製造業!$K$5:$K$20</c:f>
              <c:numCache>
                <c:formatCode>General</c:formatCode>
                <c:ptCount val="16"/>
                <c:pt idx="14">
                  <c:v>-47</c:v>
                </c:pt>
                <c:pt idx="15">
                  <c:v>-53</c:v>
                </c:pt>
              </c:numCache>
            </c:numRef>
          </c:val>
          <c:smooth val="0"/>
          <c:extLst>
            <c:ext xmlns:c16="http://schemas.microsoft.com/office/drawing/2014/chart" uri="{C3380CC4-5D6E-409C-BE32-E72D297353CC}">
              <c16:uniqueId val="{0000001B-D459-40B2-A96B-4B92AE9FB999}"/>
            </c:ext>
          </c:extLst>
        </c:ser>
        <c:ser>
          <c:idx val="8"/>
          <c:order val="8"/>
          <c:tx>
            <c:strRef>
              <c:f>非製造業!$L$4</c:f>
              <c:strCache>
                <c:ptCount val="1"/>
                <c:pt idx="0">
                  <c:v>D.I./雇用人員/全規模/_運輸・郵便/実績</c:v>
                </c:pt>
              </c:strCache>
            </c:strRef>
          </c:tx>
          <c:spPr>
            <a:ln w="28575" cap="rnd">
              <a:solidFill>
                <a:schemeClr val="accent4">
                  <a:lumMod val="50000"/>
                </a:schemeClr>
              </a:solidFill>
              <a:round/>
            </a:ln>
            <a:effectLst/>
          </c:spPr>
          <c:marker>
            <c:symbol val="none"/>
          </c:marker>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非製造業!$L$5:$L$20</c:f>
              <c:numCache>
                <c:formatCode>General</c:formatCode>
                <c:ptCount val="16"/>
                <c:pt idx="0">
                  <c:v>-53</c:v>
                </c:pt>
                <c:pt idx="1">
                  <c:v>-53</c:v>
                </c:pt>
                <c:pt idx="2">
                  <c:v>-52</c:v>
                </c:pt>
                <c:pt idx="3">
                  <c:v>-52</c:v>
                </c:pt>
                <c:pt idx="4">
                  <c:v>-51</c:v>
                </c:pt>
                <c:pt idx="5">
                  <c:v>-20</c:v>
                </c:pt>
                <c:pt idx="6">
                  <c:v>-21</c:v>
                </c:pt>
                <c:pt idx="7">
                  <c:v>-22</c:v>
                </c:pt>
                <c:pt idx="8">
                  <c:v>-22</c:v>
                </c:pt>
                <c:pt idx="9">
                  <c:v>-22</c:v>
                </c:pt>
                <c:pt idx="10">
                  <c:v>-25</c:v>
                </c:pt>
                <c:pt idx="11">
                  <c:v>-28</c:v>
                </c:pt>
                <c:pt idx="12">
                  <c:v>-32</c:v>
                </c:pt>
                <c:pt idx="13">
                  <c:v>-36</c:v>
                </c:pt>
                <c:pt idx="14">
                  <c:v>-38</c:v>
                </c:pt>
              </c:numCache>
            </c:numRef>
          </c:val>
          <c:smooth val="0"/>
          <c:extLst>
            <c:ext xmlns:c16="http://schemas.microsoft.com/office/drawing/2014/chart" uri="{C3380CC4-5D6E-409C-BE32-E72D297353CC}">
              <c16:uniqueId val="{0000001C-D459-40B2-A96B-4B92AE9FB999}"/>
            </c:ext>
          </c:extLst>
        </c:ser>
        <c:ser>
          <c:idx val="10"/>
          <c:order val="9"/>
          <c:tx>
            <c:strRef>
              <c:f>非製造業!$M$4</c:f>
              <c:strCache>
                <c:ptCount val="1"/>
                <c:pt idx="0">
                  <c:v>D.I./雇用人員/全規模/_運輸・郵便/予測</c:v>
                </c:pt>
              </c:strCache>
            </c:strRef>
          </c:tx>
          <c:spPr>
            <a:ln w="28575" cap="rnd" cmpd="dbl">
              <a:solidFill>
                <a:schemeClr val="accent4">
                  <a:lumMod val="50000"/>
                </a:schemeClr>
              </a:solidFill>
              <a:round/>
            </a:ln>
            <a:effectLst/>
          </c:spPr>
          <c:marker>
            <c:symbol val="none"/>
          </c:marker>
          <c:dLbls>
            <c:dLbl>
              <c:idx val="13"/>
              <c:layout>
                <c:manualLayout>
                  <c:x val="-7.228655668023308E-2"/>
                  <c:y val="2.895271861468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459-40B2-A96B-4B92AE9FB999}"/>
                </c:ext>
              </c:extLst>
            </c:dLbl>
            <c:dLbl>
              <c:idx val="14"/>
              <c:layout>
                <c:manualLayout>
                  <c:x val="-0.12885864451693735"/>
                  <c:y val="1.7371631168809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459-40B2-A96B-4B92AE9FB999}"/>
                </c:ext>
              </c:extLst>
            </c:dLbl>
            <c:dLbl>
              <c:idx val="15"/>
              <c:layout>
                <c:manualLayout>
                  <c:x val="0"/>
                  <c:y val="2.6057446753214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459-40B2-A96B-4B92AE9FB999}"/>
                </c:ext>
              </c:extLst>
            </c:dLbl>
            <c:spPr>
              <a:solidFill>
                <a:schemeClr val="bg1"/>
              </a:solidFill>
              <a:ln w="12700">
                <a:solidFill>
                  <a:schemeClr val="accent4">
                    <a:lumMod val="50000"/>
                  </a:schemeClr>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非製造業!$B$5:$C$20</c:f>
              <c:multiLvlStrCache>
                <c:ptCount val="15"/>
                <c:lvl>
                  <c:pt idx="0">
                    <c:v>3</c:v>
                  </c:pt>
                  <c:pt idx="1">
                    <c:v>6</c:v>
                  </c:pt>
                  <c:pt idx="2">
                    <c:v>9</c:v>
                  </c:pt>
                  <c:pt idx="3">
                    <c:v>12</c:v>
                  </c:pt>
                  <c:pt idx="4">
                    <c:v>3</c:v>
                  </c:pt>
                  <c:pt idx="5">
                    <c:v>6</c:v>
                  </c:pt>
                  <c:pt idx="6">
                    <c:v>9</c:v>
                  </c:pt>
                  <c:pt idx="7">
                    <c:v>12</c:v>
                  </c:pt>
                  <c:pt idx="8">
                    <c:v>3</c:v>
                  </c:pt>
                  <c:pt idx="9">
                    <c:v>6</c:v>
                  </c:pt>
                  <c:pt idx="10">
                    <c:v>9</c:v>
                  </c:pt>
                  <c:pt idx="11">
                    <c:v>12</c:v>
                  </c:pt>
                  <c:pt idx="12">
                    <c:v>3</c:v>
                  </c:pt>
                  <c:pt idx="13">
                    <c:v>6</c:v>
                  </c:pt>
                  <c:pt idx="14">
                    <c:v>9</c:v>
                  </c:pt>
                </c:lvl>
                <c:lvl>
                  <c:pt idx="0">
                    <c:v>2019</c:v>
                  </c:pt>
                  <c:pt idx="4">
                    <c:v>20</c:v>
                  </c:pt>
                  <c:pt idx="8">
                    <c:v>21</c:v>
                  </c:pt>
                  <c:pt idx="12">
                    <c:v>22</c:v>
                  </c:pt>
                </c:lvl>
              </c:multiLvlStrCache>
            </c:multiLvlStrRef>
          </c:cat>
          <c:val>
            <c:numRef>
              <c:f>非製造業!$M$5:$M$20</c:f>
              <c:numCache>
                <c:formatCode>General</c:formatCode>
                <c:ptCount val="16"/>
                <c:pt idx="14">
                  <c:v>-38</c:v>
                </c:pt>
                <c:pt idx="15">
                  <c:v>-43</c:v>
                </c:pt>
              </c:numCache>
            </c:numRef>
          </c:val>
          <c:smooth val="0"/>
          <c:extLst>
            <c:ext xmlns:c16="http://schemas.microsoft.com/office/drawing/2014/chart" uri="{C3380CC4-5D6E-409C-BE32-E72D297353CC}">
              <c16:uniqueId val="{00000020-D459-40B2-A96B-4B92AE9FB999}"/>
            </c:ext>
          </c:extLst>
        </c:ser>
        <c:dLbls>
          <c:showLegendKey val="0"/>
          <c:showVal val="0"/>
          <c:showCatName val="0"/>
          <c:showSerName val="0"/>
          <c:showPercent val="0"/>
          <c:showBubbleSize val="0"/>
        </c:dLbls>
        <c:smooth val="0"/>
        <c:axId val="1319688784"/>
        <c:axId val="1319690864"/>
      </c:lineChart>
      <c:catAx>
        <c:axId val="131968878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19690864"/>
        <c:crosses val="autoZero"/>
        <c:auto val="1"/>
        <c:lblAlgn val="ctr"/>
        <c:lblOffset val="100"/>
        <c:noMultiLvlLbl val="0"/>
      </c:catAx>
      <c:valAx>
        <c:axId val="1319690864"/>
        <c:scaling>
          <c:orientation val="minMax"/>
          <c:min val="-70"/>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19688784"/>
        <c:crosses val="autoZero"/>
        <c:crossBetween val="between"/>
      </c:val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20420139441941E-2"/>
          <c:y val="0.14561163276910036"/>
          <c:w val="0.92168132889189591"/>
          <c:h val="0.65392618445584894"/>
        </c:manualLayout>
      </c:layout>
      <c:lineChart>
        <c:grouping val="standard"/>
        <c:varyColors val="0"/>
        <c:ser>
          <c:idx val="0"/>
          <c:order val="0"/>
          <c:tx>
            <c:strRef>
              <c:f>Sheet1!$B$1</c:f>
              <c:strCache>
                <c:ptCount val="1"/>
                <c:pt idx="0">
                  <c:v>名目</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1"/>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1-E79F-4376-8AF1-6A39A3F4451D}"/>
              </c:ext>
            </c:extLst>
          </c:dPt>
          <c:dPt>
            <c:idx val="19"/>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3-E79F-4376-8AF1-6A39A3F4451D}"/>
              </c:ext>
            </c:extLst>
          </c:dPt>
          <c:dLbls>
            <c:dLbl>
              <c:idx val="4"/>
              <c:layout>
                <c:manualLayout>
                  <c:x val="-4.5856011449520347E-3"/>
                  <c:y val="0.1119552649093705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9F-4376-8AF1-6A39A3F4451D}"/>
                </c:ext>
              </c:extLst>
            </c:dLbl>
            <c:dLbl>
              <c:idx val="26"/>
              <c:delete val="1"/>
              <c:extLst>
                <c:ext xmlns:c15="http://schemas.microsoft.com/office/drawing/2012/chart" uri="{CE6537A1-D6FC-4f65-9D91-7224C49458BB}"/>
                <c:ext xmlns:c16="http://schemas.microsoft.com/office/drawing/2014/chart" uri="{C3380CC4-5D6E-409C-BE32-E72D297353CC}">
                  <c16:uniqueId val="{00000005-E79F-4376-8AF1-6A39A3F4451D}"/>
                </c:ext>
              </c:extLst>
            </c:dLbl>
            <c:dLbl>
              <c:idx val="27"/>
              <c:delete val="1"/>
              <c:extLst>
                <c:ext xmlns:c15="http://schemas.microsoft.com/office/drawing/2012/chart" uri="{CE6537A1-D6FC-4f65-9D91-7224C49458BB}"/>
                <c:ext xmlns:c16="http://schemas.microsoft.com/office/drawing/2014/chart" uri="{C3380CC4-5D6E-409C-BE32-E72D297353CC}">
                  <c16:uniqueId val="{00000006-E79F-4376-8AF1-6A39A3F4451D}"/>
                </c:ext>
              </c:extLst>
            </c:dLbl>
            <c:dLbl>
              <c:idx val="28"/>
              <c:layout>
                <c:manualLayout>
                  <c:x val="-3.0064584153267297E-3"/>
                  <c:y val="8.8631251386584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9F-4376-8AF1-6A39A3F445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1993年
（平成5年）</c:v>
                </c:pt>
                <c:pt idx="1">
                  <c:v>94</c:v>
                </c:pt>
                <c:pt idx="2">
                  <c:v>95</c:v>
                </c:pt>
                <c:pt idx="3">
                  <c:v>96
（平成8年）</c:v>
                </c:pt>
                <c:pt idx="4">
                  <c:v>97</c:v>
                </c:pt>
                <c:pt idx="5">
                  <c:v>98</c:v>
                </c:pt>
                <c:pt idx="6">
                  <c:v>99
（平成11年）</c:v>
                </c:pt>
                <c:pt idx="7">
                  <c:v>00</c:v>
                </c:pt>
                <c:pt idx="8">
                  <c:v>01</c:v>
                </c:pt>
                <c:pt idx="9">
                  <c:v>02
（平成14年）</c:v>
                </c:pt>
                <c:pt idx="10">
                  <c:v>03</c:v>
                </c:pt>
                <c:pt idx="11">
                  <c:v>04</c:v>
                </c:pt>
                <c:pt idx="12">
                  <c:v>05
（平成17年）</c:v>
                </c:pt>
                <c:pt idx="13">
                  <c:v>06</c:v>
                </c:pt>
                <c:pt idx="14">
                  <c:v>07</c:v>
                </c:pt>
                <c:pt idx="15">
                  <c:v>08
（平成20年）</c:v>
                </c:pt>
                <c:pt idx="16">
                  <c:v>09</c:v>
                </c:pt>
                <c:pt idx="17">
                  <c:v>10</c:v>
                </c:pt>
                <c:pt idx="18">
                  <c:v>11
（平成23年）</c:v>
                </c:pt>
                <c:pt idx="19">
                  <c:v>12</c:v>
                </c:pt>
                <c:pt idx="20">
                  <c:v>13</c:v>
                </c:pt>
                <c:pt idx="21">
                  <c:v>14
（平成26年）</c:v>
                </c:pt>
                <c:pt idx="22">
                  <c:v>15</c:v>
                </c:pt>
                <c:pt idx="23">
                  <c:v>16</c:v>
                </c:pt>
                <c:pt idx="24">
                  <c:v>17
（平成29年）</c:v>
                </c:pt>
                <c:pt idx="25">
                  <c:v>18</c:v>
                </c:pt>
                <c:pt idx="26">
                  <c:v>19</c:v>
                </c:pt>
                <c:pt idx="27">
                  <c:v>20
（令和２年）</c:v>
                </c:pt>
                <c:pt idx="28">
                  <c:v>21</c:v>
                </c:pt>
              </c:strCache>
            </c:strRef>
          </c:cat>
          <c:val>
            <c:numRef>
              <c:f>Sheet1!$B$2:$B$30</c:f>
              <c:numCache>
                <c:formatCode>0.0</c:formatCode>
                <c:ptCount val="29"/>
                <c:pt idx="0">
                  <c:v>107.1</c:v>
                </c:pt>
                <c:pt idx="1">
                  <c:v>108.7</c:v>
                </c:pt>
                <c:pt idx="2">
                  <c:v>109.9</c:v>
                </c:pt>
                <c:pt idx="3">
                  <c:v>111.1</c:v>
                </c:pt>
                <c:pt idx="4">
                  <c:v>112.9</c:v>
                </c:pt>
                <c:pt idx="5">
                  <c:v>111.4</c:v>
                </c:pt>
                <c:pt idx="6">
                  <c:v>109.7</c:v>
                </c:pt>
                <c:pt idx="7">
                  <c:v>109.8</c:v>
                </c:pt>
                <c:pt idx="8">
                  <c:v>108.1</c:v>
                </c:pt>
                <c:pt idx="9">
                  <c:v>104.9</c:v>
                </c:pt>
                <c:pt idx="10">
                  <c:v>104.1</c:v>
                </c:pt>
                <c:pt idx="11">
                  <c:v>103.6</c:v>
                </c:pt>
                <c:pt idx="12">
                  <c:v>104.3</c:v>
                </c:pt>
                <c:pt idx="13">
                  <c:v>104.5</c:v>
                </c:pt>
                <c:pt idx="14">
                  <c:v>103.5</c:v>
                </c:pt>
                <c:pt idx="15">
                  <c:v>103.3</c:v>
                </c:pt>
                <c:pt idx="16">
                  <c:v>99.3</c:v>
                </c:pt>
                <c:pt idx="17">
                  <c:v>99.9</c:v>
                </c:pt>
                <c:pt idx="18">
                  <c:v>99.7</c:v>
                </c:pt>
                <c:pt idx="19">
                  <c:v>98.8</c:v>
                </c:pt>
                <c:pt idx="20">
                  <c:v>98.5</c:v>
                </c:pt>
                <c:pt idx="21">
                  <c:v>99</c:v>
                </c:pt>
                <c:pt idx="22">
                  <c:v>99.1</c:v>
                </c:pt>
                <c:pt idx="23">
                  <c:v>99.7</c:v>
                </c:pt>
                <c:pt idx="24">
                  <c:v>100.2</c:v>
                </c:pt>
                <c:pt idx="25">
                  <c:v>101.6</c:v>
                </c:pt>
                <c:pt idx="26">
                  <c:v>101.2</c:v>
                </c:pt>
                <c:pt idx="27">
                  <c:v>100</c:v>
                </c:pt>
                <c:pt idx="28">
                  <c:v>100.3</c:v>
                </c:pt>
              </c:numCache>
            </c:numRef>
          </c:val>
          <c:smooth val="0"/>
          <c:extLst>
            <c:ext xmlns:c16="http://schemas.microsoft.com/office/drawing/2014/chart" uri="{C3380CC4-5D6E-409C-BE32-E72D297353CC}">
              <c16:uniqueId val="{00000008-E79F-4376-8AF1-6A39A3F4451D}"/>
            </c:ext>
          </c:extLst>
        </c:ser>
        <c:ser>
          <c:idx val="1"/>
          <c:order val="1"/>
          <c:tx>
            <c:strRef>
              <c:f>Sheet1!$C$1</c:f>
              <c:strCache>
                <c:ptCount val="1"/>
                <c:pt idx="0">
                  <c:v>実質</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5.2104522899784608E-2"/>
                  <c:y val="-3.7318421636456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9F-4376-8AF1-6A39A3F4451D}"/>
                </c:ext>
              </c:extLst>
            </c:dLbl>
            <c:dLbl>
              <c:idx val="26"/>
              <c:delete val="1"/>
              <c:extLst>
                <c:ext xmlns:c15="http://schemas.microsoft.com/office/drawing/2012/chart" uri="{CE6537A1-D6FC-4f65-9D91-7224C49458BB}"/>
                <c:ext xmlns:c16="http://schemas.microsoft.com/office/drawing/2014/chart" uri="{C3380CC4-5D6E-409C-BE32-E72D297353CC}">
                  <c16:uniqueId val="{0000000A-E79F-4376-8AF1-6A39A3F4451D}"/>
                </c:ext>
              </c:extLst>
            </c:dLbl>
            <c:dLbl>
              <c:idx val="27"/>
              <c:delete val="1"/>
              <c:extLst>
                <c:ext xmlns:c15="http://schemas.microsoft.com/office/drawing/2012/chart" uri="{CE6537A1-D6FC-4f65-9D91-7224C49458BB}"/>
                <c:ext xmlns:c16="http://schemas.microsoft.com/office/drawing/2014/chart" uri="{C3380CC4-5D6E-409C-BE32-E72D297353CC}">
                  <c16:uniqueId val="{0000000B-E79F-4376-8AF1-6A39A3F4451D}"/>
                </c:ext>
              </c:extLst>
            </c:dLbl>
            <c:dLbl>
              <c:idx val="28"/>
              <c:layout>
                <c:manualLayout>
                  <c:x val="-4.281686919294753E-3"/>
                  <c:y val="-8.396644868202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9F-4376-8AF1-6A39A3F445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1993年
（平成5年）</c:v>
                </c:pt>
                <c:pt idx="1">
                  <c:v>94</c:v>
                </c:pt>
                <c:pt idx="2">
                  <c:v>95</c:v>
                </c:pt>
                <c:pt idx="3">
                  <c:v>96
（平成8年）</c:v>
                </c:pt>
                <c:pt idx="4">
                  <c:v>97</c:v>
                </c:pt>
                <c:pt idx="5">
                  <c:v>98</c:v>
                </c:pt>
                <c:pt idx="6">
                  <c:v>99
（平成11年）</c:v>
                </c:pt>
                <c:pt idx="7">
                  <c:v>00</c:v>
                </c:pt>
                <c:pt idx="8">
                  <c:v>01</c:v>
                </c:pt>
                <c:pt idx="9">
                  <c:v>02
（平成14年）</c:v>
                </c:pt>
                <c:pt idx="10">
                  <c:v>03</c:v>
                </c:pt>
                <c:pt idx="11">
                  <c:v>04</c:v>
                </c:pt>
                <c:pt idx="12">
                  <c:v>05
（平成17年）</c:v>
                </c:pt>
                <c:pt idx="13">
                  <c:v>06</c:v>
                </c:pt>
                <c:pt idx="14">
                  <c:v>07</c:v>
                </c:pt>
                <c:pt idx="15">
                  <c:v>08
（平成20年）</c:v>
                </c:pt>
                <c:pt idx="16">
                  <c:v>09</c:v>
                </c:pt>
                <c:pt idx="17">
                  <c:v>10</c:v>
                </c:pt>
                <c:pt idx="18">
                  <c:v>11
（平成23年）</c:v>
                </c:pt>
                <c:pt idx="19">
                  <c:v>12</c:v>
                </c:pt>
                <c:pt idx="20">
                  <c:v>13</c:v>
                </c:pt>
                <c:pt idx="21">
                  <c:v>14
（平成26年）</c:v>
                </c:pt>
                <c:pt idx="22">
                  <c:v>15</c:v>
                </c:pt>
                <c:pt idx="23">
                  <c:v>16</c:v>
                </c:pt>
                <c:pt idx="24">
                  <c:v>17
（平成29年）</c:v>
                </c:pt>
                <c:pt idx="25">
                  <c:v>18</c:v>
                </c:pt>
                <c:pt idx="26">
                  <c:v>19</c:v>
                </c:pt>
                <c:pt idx="27">
                  <c:v>20
（令和２年）</c:v>
                </c:pt>
                <c:pt idx="28">
                  <c:v>21</c:v>
                </c:pt>
              </c:strCache>
            </c:strRef>
          </c:cat>
          <c:val>
            <c:numRef>
              <c:f>Sheet1!$C$2:$C$30</c:f>
              <c:numCache>
                <c:formatCode>0.0</c:formatCode>
                <c:ptCount val="29"/>
                <c:pt idx="0">
                  <c:v>112.4</c:v>
                </c:pt>
                <c:pt idx="1">
                  <c:v>113.6</c:v>
                </c:pt>
                <c:pt idx="2">
                  <c:v>115.1</c:v>
                </c:pt>
                <c:pt idx="3">
                  <c:v>116.5</c:v>
                </c:pt>
                <c:pt idx="4">
                  <c:v>116.4</c:v>
                </c:pt>
                <c:pt idx="5">
                  <c:v>114.1</c:v>
                </c:pt>
                <c:pt idx="6">
                  <c:v>112.7</c:v>
                </c:pt>
                <c:pt idx="7">
                  <c:v>113.9</c:v>
                </c:pt>
                <c:pt idx="8">
                  <c:v>113.2</c:v>
                </c:pt>
                <c:pt idx="9">
                  <c:v>111</c:v>
                </c:pt>
                <c:pt idx="10">
                  <c:v>110.5</c:v>
                </c:pt>
                <c:pt idx="11">
                  <c:v>110</c:v>
                </c:pt>
                <c:pt idx="12">
                  <c:v>111.2</c:v>
                </c:pt>
                <c:pt idx="13">
                  <c:v>111.1</c:v>
                </c:pt>
                <c:pt idx="14">
                  <c:v>109.9</c:v>
                </c:pt>
                <c:pt idx="15">
                  <c:v>107.9</c:v>
                </c:pt>
                <c:pt idx="16">
                  <c:v>105.3</c:v>
                </c:pt>
                <c:pt idx="17">
                  <c:v>106.8</c:v>
                </c:pt>
                <c:pt idx="18">
                  <c:v>106.9</c:v>
                </c:pt>
                <c:pt idx="19">
                  <c:v>105.9</c:v>
                </c:pt>
                <c:pt idx="20">
                  <c:v>105.1</c:v>
                </c:pt>
                <c:pt idx="21">
                  <c:v>102.3</c:v>
                </c:pt>
                <c:pt idx="22">
                  <c:v>101.3</c:v>
                </c:pt>
                <c:pt idx="23">
                  <c:v>102</c:v>
                </c:pt>
                <c:pt idx="24">
                  <c:v>101.9</c:v>
                </c:pt>
                <c:pt idx="25">
                  <c:v>102.1</c:v>
                </c:pt>
                <c:pt idx="26">
                  <c:v>101.2</c:v>
                </c:pt>
                <c:pt idx="27">
                  <c:v>100</c:v>
                </c:pt>
                <c:pt idx="28">
                  <c:v>100.6</c:v>
                </c:pt>
              </c:numCache>
            </c:numRef>
          </c:val>
          <c:smooth val="0"/>
          <c:extLst>
            <c:ext xmlns:c16="http://schemas.microsoft.com/office/drawing/2014/chart" uri="{C3380CC4-5D6E-409C-BE32-E72D297353CC}">
              <c16:uniqueId val="{0000000D-E79F-4376-8AF1-6A39A3F4451D}"/>
            </c:ext>
          </c:extLst>
        </c:ser>
        <c:dLbls>
          <c:dLblPos val="ctr"/>
          <c:showLegendKey val="0"/>
          <c:showVal val="1"/>
          <c:showCatName val="0"/>
          <c:showSerName val="0"/>
          <c:showPercent val="0"/>
          <c:showBubbleSize val="0"/>
        </c:dLbls>
        <c:marker val="1"/>
        <c:smooth val="0"/>
        <c:axId val="184964608"/>
        <c:axId val="184967552"/>
      </c:lineChart>
      <c:catAx>
        <c:axId val="1849646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4967552"/>
        <c:crosses val="autoZero"/>
        <c:auto val="1"/>
        <c:lblAlgn val="ctr"/>
        <c:lblOffset val="100"/>
        <c:tickLblSkip val="1"/>
        <c:noMultiLvlLbl val="0"/>
      </c:catAx>
      <c:valAx>
        <c:axId val="184967552"/>
        <c:scaling>
          <c:orientation val="minMax"/>
          <c:max val="118"/>
          <c:min val="96"/>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4964608"/>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28214552397307E-2"/>
          <c:y val="4.351969484738543E-2"/>
          <c:w val="0.85421550618782482"/>
          <c:h val="0.80771551020804888"/>
        </c:manualLayout>
      </c:layout>
      <c:lineChart>
        <c:grouping val="standard"/>
        <c:varyColors val="0"/>
        <c:ser>
          <c:idx val="0"/>
          <c:order val="0"/>
          <c:tx>
            <c:strRef>
              <c:f>'実質賃金（1991を100）'!$A$4</c:f>
              <c:strCache>
                <c:ptCount val="1"/>
                <c:pt idx="0">
                  <c:v>カナダ</c:v>
                </c:pt>
              </c:strCache>
            </c:strRef>
          </c:tx>
          <c:spPr>
            <a:ln w="28575" cap="rnd">
              <a:solidFill>
                <a:schemeClr val="accent1"/>
              </a:solidFill>
              <a:prstDash val="dash"/>
              <a:round/>
            </a:ln>
            <a:effectLst/>
          </c:spPr>
          <c:marker>
            <c:symbol val="none"/>
          </c:marker>
          <c:dLbls>
            <c:dLbl>
              <c:idx val="29"/>
              <c:layout>
                <c:manualLayout>
                  <c:x val="1.3162056630422301E-2"/>
                  <c:y val="-1.123864249213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'実質賃金（1991を100）'!$B$4:$AE$4</c:f>
              <c:numCache>
                <c:formatCode>#,##0.0_ </c:formatCode>
                <c:ptCount val="30"/>
                <c:pt idx="0">
                  <c:v>100</c:v>
                </c:pt>
                <c:pt idx="1">
                  <c:v>101.46192287610948</c:v>
                </c:pt>
                <c:pt idx="2">
                  <c:v>101.24064543397728</c:v>
                </c:pt>
                <c:pt idx="3">
                  <c:v>100.08950548221078</c:v>
                </c:pt>
                <c:pt idx="4">
                  <c:v>99.865741776683819</c:v>
                </c:pt>
                <c:pt idx="5">
                  <c:v>100.75333780860744</c:v>
                </c:pt>
                <c:pt idx="6">
                  <c:v>103.83630441809004</c:v>
                </c:pt>
                <c:pt idx="7">
                  <c:v>105.57917505780563</c:v>
                </c:pt>
                <c:pt idx="8">
                  <c:v>106.43693592899233</c:v>
                </c:pt>
                <c:pt idx="9">
                  <c:v>109.66410581537008</c:v>
                </c:pt>
                <c:pt idx="10">
                  <c:v>109.21409214092141</c:v>
                </c:pt>
                <c:pt idx="11">
                  <c:v>108.3041197384451</c:v>
                </c:pt>
                <c:pt idx="12">
                  <c:v>108.35135874294524</c:v>
                </c:pt>
                <c:pt idx="13">
                  <c:v>110.73319907511001</c:v>
                </c:pt>
                <c:pt idx="14">
                  <c:v>113.93053380075085</c:v>
                </c:pt>
                <c:pt idx="15">
                  <c:v>117.41876134357673</c:v>
                </c:pt>
                <c:pt idx="16">
                  <c:v>120.84731856492877</c:v>
                </c:pt>
                <c:pt idx="17">
                  <c:v>122.9258347629348</c:v>
                </c:pt>
                <c:pt idx="18">
                  <c:v>124.00984560304317</c:v>
                </c:pt>
                <c:pt idx="19">
                  <c:v>124.37284005867582</c:v>
                </c:pt>
                <c:pt idx="20">
                  <c:v>125.5861365953109</c:v>
                </c:pt>
                <c:pt idx="21">
                  <c:v>127.51796325302702</c:v>
                </c:pt>
                <c:pt idx="22">
                  <c:v>129.09674050868949</c:v>
                </c:pt>
                <c:pt idx="23">
                  <c:v>130.67054523756246</c:v>
                </c:pt>
                <c:pt idx="24">
                  <c:v>131.69239949280228</c:v>
                </c:pt>
                <c:pt idx="25">
                  <c:v>129.33293553119017</c:v>
                </c:pt>
                <c:pt idx="26">
                  <c:v>131.18768802366924</c:v>
                </c:pt>
                <c:pt idx="27">
                  <c:v>133.58693219959724</c:v>
                </c:pt>
                <c:pt idx="28">
                  <c:v>134.55408866015267</c:v>
                </c:pt>
                <c:pt idx="29">
                  <c:v>137.59478879192463</c:v>
                </c:pt>
              </c:numCache>
            </c:numRef>
          </c:val>
          <c:smooth val="0"/>
          <c:extLst>
            <c:ext xmlns:c16="http://schemas.microsoft.com/office/drawing/2014/chart" uri="{C3380CC4-5D6E-409C-BE32-E72D297353CC}">
              <c16:uniqueId val="{00000001-4F39-48A8-A02F-F19C6F97A56D}"/>
            </c:ext>
          </c:extLst>
        </c:ser>
        <c:ser>
          <c:idx val="1"/>
          <c:order val="1"/>
          <c:tx>
            <c:strRef>
              <c:f>'実質賃金（1991を100）'!$A$5</c:f>
              <c:strCache>
                <c:ptCount val="1"/>
                <c:pt idx="0">
                  <c:v>フランス</c:v>
                </c:pt>
              </c:strCache>
            </c:strRef>
          </c:tx>
          <c:spPr>
            <a:ln w="28575" cap="rnd">
              <a:solidFill>
                <a:srgbClr val="C00000"/>
              </a:solidFill>
              <a:prstDash val="lgDashDotDot"/>
              <a:round/>
            </a:ln>
            <a:effectLst/>
          </c:spPr>
          <c:marker>
            <c:symbol val="none"/>
          </c:marker>
          <c:dLbls>
            <c:dLbl>
              <c:idx val="29"/>
              <c:layout>
                <c:manualLayout>
                  <c:x val="1.5794467956506568E-2"/>
                  <c:y val="2.2337855729678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'実質賃金（1991を100）'!$B$5:$AE$5</c:f>
              <c:numCache>
                <c:formatCode>#,##0.0_ </c:formatCode>
                <c:ptCount val="30"/>
                <c:pt idx="0">
                  <c:v>100</c:v>
                </c:pt>
                <c:pt idx="1">
                  <c:v>101.11985902282352</c:v>
                </c:pt>
                <c:pt idx="2">
                  <c:v>102.29087911775574</c:v>
                </c:pt>
                <c:pt idx="3">
                  <c:v>102.71437910354433</c:v>
                </c:pt>
                <c:pt idx="4">
                  <c:v>104.24636898502118</c:v>
                </c:pt>
                <c:pt idx="5">
                  <c:v>104.5362817269704</c:v>
                </c:pt>
                <c:pt idx="6">
                  <c:v>105.71298638547026</c:v>
                </c:pt>
                <c:pt idx="7">
                  <c:v>107.33592928402922</c:v>
                </c:pt>
                <c:pt idx="8">
                  <c:v>109.70355000994797</c:v>
                </c:pt>
                <c:pt idx="9">
                  <c:v>110.22937213995397</c:v>
                </c:pt>
                <c:pt idx="10">
                  <c:v>110.92573117698889</c:v>
                </c:pt>
                <c:pt idx="11">
                  <c:v>113.921496177131</c:v>
                </c:pt>
                <c:pt idx="12">
                  <c:v>114.84523775687121</c:v>
                </c:pt>
                <c:pt idx="13">
                  <c:v>116.72682829775745</c:v>
                </c:pt>
                <c:pt idx="14">
                  <c:v>118.13091549896258</c:v>
                </c:pt>
                <c:pt idx="15">
                  <c:v>119.45541881022083</c:v>
                </c:pt>
                <c:pt idx="16">
                  <c:v>119.90165705027998</c:v>
                </c:pt>
                <c:pt idx="17">
                  <c:v>119.66574766222324</c:v>
                </c:pt>
                <c:pt idx="18">
                  <c:v>123.47440525253674</c:v>
                </c:pt>
                <c:pt idx="19">
                  <c:v>125.98414006764631</c:v>
                </c:pt>
                <c:pt idx="20">
                  <c:v>125.78802262456298</c:v>
                </c:pt>
                <c:pt idx="21">
                  <c:v>126.62933803257255</c:v>
                </c:pt>
                <c:pt idx="22">
                  <c:v>127.69519370150357</c:v>
                </c:pt>
                <c:pt idx="23">
                  <c:v>128.57630105448655</c:v>
                </c:pt>
                <c:pt idx="24">
                  <c:v>129.83543188471705</c:v>
                </c:pt>
                <c:pt idx="25">
                  <c:v>131.35321035727483</c:v>
                </c:pt>
                <c:pt idx="26">
                  <c:v>133.16658613534946</c:v>
                </c:pt>
                <c:pt idx="27">
                  <c:v>133.20922036210669</c:v>
                </c:pt>
                <c:pt idx="28">
                  <c:v>133.90557939914163</c:v>
                </c:pt>
                <c:pt idx="29">
                  <c:v>129.55404598811927</c:v>
                </c:pt>
              </c:numCache>
            </c:numRef>
          </c:val>
          <c:smooth val="0"/>
          <c:extLst>
            <c:ext xmlns:c16="http://schemas.microsoft.com/office/drawing/2014/chart" uri="{C3380CC4-5D6E-409C-BE32-E72D297353CC}">
              <c16:uniqueId val="{00000003-4F39-48A8-A02F-F19C6F97A56D}"/>
            </c:ext>
          </c:extLst>
        </c:ser>
        <c:ser>
          <c:idx val="2"/>
          <c:order val="2"/>
          <c:tx>
            <c:strRef>
              <c:f>'実質賃金（1991を100）'!$A$6</c:f>
              <c:strCache>
                <c:ptCount val="1"/>
                <c:pt idx="0">
                  <c:v>ドイツ</c:v>
                </c:pt>
              </c:strCache>
            </c:strRef>
          </c:tx>
          <c:spPr>
            <a:ln w="28575" cap="rnd">
              <a:solidFill>
                <a:schemeClr val="accent3"/>
              </a:solidFill>
              <a:prstDash val="dashDot"/>
              <a:round/>
            </a:ln>
            <a:effectLst/>
          </c:spPr>
          <c:marker>
            <c:symbol val="none"/>
          </c:marker>
          <c:dLbls>
            <c:dLbl>
              <c:idx val="29"/>
              <c:layout>
                <c:manualLayout>
                  <c:x val="1.3162056630422301E-2"/>
                  <c:y val="4.166427749512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'実質賃金（1991を100）'!$B$6:$AE$6</c:f>
              <c:numCache>
                <c:formatCode>#,##0.0_ </c:formatCode>
                <c:ptCount val="30"/>
                <c:pt idx="0">
                  <c:v>100</c:v>
                </c:pt>
                <c:pt idx="1">
                  <c:v>105.89933069592693</c:v>
                </c:pt>
                <c:pt idx="2">
                  <c:v>106.60098031897689</c:v>
                </c:pt>
                <c:pt idx="3">
                  <c:v>106.8348635266602</c:v>
                </c:pt>
                <c:pt idx="4">
                  <c:v>109.11149262272647</c:v>
                </c:pt>
                <c:pt idx="5">
                  <c:v>110.38043343036999</c:v>
                </c:pt>
                <c:pt idx="6">
                  <c:v>109.9275957303874</c:v>
                </c:pt>
                <c:pt idx="7">
                  <c:v>111.27615635341246</c:v>
                </c:pt>
                <c:pt idx="8">
                  <c:v>112.77898036873928</c:v>
                </c:pt>
                <c:pt idx="9">
                  <c:v>113.41842701102236</c:v>
                </c:pt>
                <c:pt idx="10">
                  <c:v>114.2793162648354</c:v>
                </c:pt>
                <c:pt idx="11">
                  <c:v>114.96852529173198</c:v>
                </c:pt>
                <c:pt idx="12">
                  <c:v>115.35169565325572</c:v>
                </c:pt>
                <c:pt idx="13">
                  <c:v>115.35667189171706</c:v>
                </c:pt>
                <c:pt idx="14">
                  <c:v>115.82941454554503</c:v>
                </c:pt>
                <c:pt idx="15">
                  <c:v>115.81199771093031</c:v>
                </c:pt>
                <c:pt idx="16">
                  <c:v>115.48605409171206</c:v>
                </c:pt>
                <c:pt idx="17">
                  <c:v>116.0284640839989</c:v>
                </c:pt>
                <c:pt idx="18">
                  <c:v>116.06080963399765</c:v>
                </c:pt>
                <c:pt idx="19">
                  <c:v>117.07596228011245</c:v>
                </c:pt>
                <c:pt idx="20">
                  <c:v>119.49441417232714</c:v>
                </c:pt>
                <c:pt idx="21">
                  <c:v>121.12910850687966</c:v>
                </c:pt>
                <c:pt idx="22">
                  <c:v>122.31345326068026</c:v>
                </c:pt>
                <c:pt idx="23">
                  <c:v>124.40844965290736</c:v>
                </c:pt>
                <c:pt idx="24">
                  <c:v>127.32203727202607</c:v>
                </c:pt>
                <c:pt idx="25">
                  <c:v>129.13836431041776</c:v>
                </c:pt>
                <c:pt idx="26">
                  <c:v>130.51180612574956</c:v>
                </c:pt>
                <c:pt idx="27">
                  <c:v>132.42019357567614</c:v>
                </c:pt>
                <c:pt idx="28">
                  <c:v>134.46045134482844</c:v>
                </c:pt>
                <c:pt idx="29">
                  <c:v>133.72396805254908</c:v>
                </c:pt>
              </c:numCache>
            </c:numRef>
          </c:val>
          <c:smooth val="0"/>
          <c:extLst>
            <c:ext xmlns:c16="http://schemas.microsoft.com/office/drawing/2014/chart" uri="{C3380CC4-5D6E-409C-BE32-E72D297353CC}">
              <c16:uniqueId val="{00000005-4F39-48A8-A02F-F19C6F97A56D}"/>
            </c:ext>
          </c:extLst>
        </c:ser>
        <c:ser>
          <c:idx val="3"/>
          <c:order val="3"/>
          <c:tx>
            <c:strRef>
              <c:f>'実質賃金（1991を100）'!$A$7</c:f>
              <c:strCache>
                <c:ptCount val="1"/>
                <c:pt idx="0">
                  <c:v>イタリア</c:v>
                </c:pt>
              </c:strCache>
            </c:strRef>
          </c:tx>
          <c:spPr>
            <a:ln w="28575" cap="rnd">
              <a:solidFill>
                <a:srgbClr val="FFC000"/>
              </a:solidFill>
              <a:prstDash val="sysDot"/>
              <a:round/>
            </a:ln>
            <a:effectLst/>
          </c:spPr>
          <c:marker>
            <c:symbol val="none"/>
          </c:marker>
          <c:dLbls>
            <c:dLbl>
              <c:idx val="29"/>
              <c:layout>
                <c:manualLayout>
                  <c:x val="-4.8699866938158837E-2"/>
                  <c:y val="4.52854543655445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'実質賃金（1991を100）'!$B$7:$AE$7</c:f>
              <c:numCache>
                <c:formatCode>#,##0.0_ </c:formatCode>
                <c:ptCount val="30"/>
                <c:pt idx="0">
                  <c:v>100</c:v>
                </c:pt>
                <c:pt idx="1">
                  <c:v>99.903110657827639</c:v>
                </c:pt>
                <c:pt idx="2">
                  <c:v>98.36562978072412</c:v>
                </c:pt>
                <c:pt idx="3">
                  <c:v>97.090770015298318</c:v>
                </c:pt>
                <c:pt idx="4">
                  <c:v>94.964303926568078</c:v>
                </c:pt>
                <c:pt idx="5">
                  <c:v>95.739418663946964</c:v>
                </c:pt>
                <c:pt idx="6">
                  <c:v>98.467618561958176</c:v>
                </c:pt>
                <c:pt idx="7">
                  <c:v>98.788883222845499</c:v>
                </c:pt>
                <c:pt idx="8">
                  <c:v>99.926058133605295</c:v>
                </c:pt>
                <c:pt idx="9">
                  <c:v>99.885262621111679</c:v>
                </c:pt>
                <c:pt idx="10">
                  <c:v>100.58388577256501</c:v>
                </c:pt>
                <c:pt idx="11">
                  <c:v>99.869964303926579</c:v>
                </c:pt>
                <c:pt idx="12">
                  <c:v>99.599694033656291</c:v>
                </c:pt>
                <c:pt idx="13">
                  <c:v>101.52473227944927</c:v>
                </c:pt>
                <c:pt idx="14">
                  <c:v>102.88118306986232</c:v>
                </c:pt>
                <c:pt idx="15">
                  <c:v>103.52371239163691</c:v>
                </c:pt>
                <c:pt idx="16">
                  <c:v>103.48036715961244</c:v>
                </c:pt>
                <c:pt idx="17">
                  <c:v>103.36053034166241</c:v>
                </c:pt>
                <c:pt idx="18">
                  <c:v>104.14584395716471</c:v>
                </c:pt>
                <c:pt idx="19">
                  <c:v>105.03314635390106</c:v>
                </c:pt>
                <c:pt idx="20">
                  <c:v>103.35033146353901</c:v>
                </c:pt>
                <c:pt idx="21">
                  <c:v>100.0892401835798</c:v>
                </c:pt>
                <c:pt idx="22">
                  <c:v>100.40285568587454</c:v>
                </c:pt>
                <c:pt idx="23">
                  <c:v>100.79296277409485</c:v>
                </c:pt>
                <c:pt idx="24">
                  <c:v>101.67771545130036</c:v>
                </c:pt>
                <c:pt idx="25">
                  <c:v>102.48087710351861</c:v>
                </c:pt>
                <c:pt idx="26">
                  <c:v>101.82049974502804</c:v>
                </c:pt>
                <c:pt idx="27">
                  <c:v>101.95053544110149</c:v>
                </c:pt>
                <c:pt idx="28">
                  <c:v>102.35849056603774</c:v>
                </c:pt>
                <c:pt idx="29">
                  <c:v>96.30035696073432</c:v>
                </c:pt>
              </c:numCache>
            </c:numRef>
          </c:val>
          <c:smooth val="0"/>
          <c:extLst>
            <c:ext xmlns:c16="http://schemas.microsoft.com/office/drawing/2014/chart" uri="{C3380CC4-5D6E-409C-BE32-E72D297353CC}">
              <c16:uniqueId val="{00000007-4F39-48A8-A02F-F19C6F97A56D}"/>
            </c:ext>
          </c:extLst>
        </c:ser>
        <c:ser>
          <c:idx val="4"/>
          <c:order val="4"/>
          <c:tx>
            <c:strRef>
              <c:f>'実質賃金（1991を100）'!$A$8</c:f>
              <c:strCache>
                <c:ptCount val="1"/>
                <c:pt idx="0">
                  <c:v>日本</c:v>
                </c:pt>
              </c:strCache>
            </c:strRef>
          </c:tx>
          <c:spPr>
            <a:ln w="28575" cap="rnd">
              <a:solidFill>
                <a:schemeClr val="tx1"/>
              </a:solidFill>
              <a:round/>
            </a:ln>
            <a:effectLst/>
          </c:spPr>
          <c:marker>
            <c:symbol val="none"/>
          </c:marker>
          <c:dLbls>
            <c:dLbl>
              <c:idx val="29"/>
              <c:layout>
                <c:manualLayout>
                  <c:x val="-3.8959893550527071E-2"/>
                  <c:y val="-4.754972708382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'実質賃金（1991を100）'!$B$8:$AE$8</c:f>
              <c:numCache>
                <c:formatCode>#,##0.0_ </c:formatCode>
                <c:ptCount val="30"/>
                <c:pt idx="0">
                  <c:v>100</c:v>
                </c:pt>
                <c:pt idx="1">
                  <c:v>100.30506569616526</c:v>
                </c:pt>
                <c:pt idx="2">
                  <c:v>99.355080414247098</c:v>
                </c:pt>
                <c:pt idx="3">
                  <c:v>100.36126200861676</c:v>
                </c:pt>
                <c:pt idx="4">
                  <c:v>101.51194840643313</c:v>
                </c:pt>
                <c:pt idx="5">
                  <c:v>101.92137868286548</c:v>
                </c:pt>
                <c:pt idx="6">
                  <c:v>102.74559126548743</c:v>
                </c:pt>
                <c:pt idx="7">
                  <c:v>102.34151301881238</c:v>
                </c:pt>
                <c:pt idx="8">
                  <c:v>102.10067167973453</c:v>
                </c:pt>
                <c:pt idx="9">
                  <c:v>102.66531081912815</c:v>
                </c:pt>
                <c:pt idx="10">
                  <c:v>101.640397120608</c:v>
                </c:pt>
                <c:pt idx="11">
                  <c:v>99.622681902111381</c:v>
                </c:pt>
                <c:pt idx="12">
                  <c:v>99.694934303834728</c:v>
                </c:pt>
                <c:pt idx="13">
                  <c:v>101.37279563274373</c:v>
                </c:pt>
                <c:pt idx="14">
                  <c:v>104.04078246675053</c:v>
                </c:pt>
                <c:pt idx="15">
                  <c:v>103.96317803526986</c:v>
                </c:pt>
                <c:pt idx="16">
                  <c:v>103.67684444325511</c:v>
                </c:pt>
                <c:pt idx="17">
                  <c:v>102.89009606893413</c:v>
                </c:pt>
                <c:pt idx="18">
                  <c:v>101.55476464449143</c:v>
                </c:pt>
                <c:pt idx="19">
                  <c:v>101.91602665310819</c:v>
                </c:pt>
                <c:pt idx="20">
                  <c:v>103.56177580347348</c:v>
                </c:pt>
                <c:pt idx="21">
                  <c:v>101.84377425138484</c:v>
                </c:pt>
                <c:pt idx="22">
                  <c:v>101.96419492092377</c:v>
                </c:pt>
                <c:pt idx="23">
                  <c:v>100.18464502662634</c:v>
                </c:pt>
                <c:pt idx="24">
                  <c:v>99.721694452621151</c:v>
                </c:pt>
                <c:pt idx="25">
                  <c:v>101.18012256148144</c:v>
                </c:pt>
                <c:pt idx="26">
                  <c:v>101.61363697182155</c:v>
                </c:pt>
                <c:pt idx="27">
                  <c:v>102.92488426235651</c:v>
                </c:pt>
                <c:pt idx="28">
                  <c:v>104.47429687709064</c:v>
                </c:pt>
                <c:pt idx="29">
                  <c:v>103.06671305092456</c:v>
                </c:pt>
              </c:numCache>
            </c:numRef>
          </c:val>
          <c:smooth val="0"/>
          <c:extLst>
            <c:ext xmlns:c16="http://schemas.microsoft.com/office/drawing/2014/chart" uri="{C3380CC4-5D6E-409C-BE32-E72D297353CC}">
              <c16:uniqueId val="{00000009-4F39-48A8-A02F-F19C6F97A56D}"/>
            </c:ext>
          </c:extLst>
        </c:ser>
        <c:ser>
          <c:idx val="5"/>
          <c:order val="5"/>
          <c:tx>
            <c:strRef>
              <c:f>'実質賃金（1991を100）'!$A$9</c:f>
              <c:strCache>
                <c:ptCount val="1"/>
                <c:pt idx="0">
                  <c:v>イギリス</c:v>
                </c:pt>
              </c:strCache>
            </c:strRef>
          </c:tx>
          <c:spPr>
            <a:ln w="28575" cap="rnd">
              <a:solidFill>
                <a:srgbClr val="92D050"/>
              </a:solidFill>
              <a:prstDash val="sysDash"/>
              <a:round/>
            </a:ln>
            <a:effectLst/>
          </c:spPr>
          <c:marker>
            <c:symbol val="none"/>
          </c:marker>
          <c:dLbls>
            <c:dLbl>
              <c:idx val="29"/>
              <c:layout>
                <c:manualLayout>
                  <c:x val="1.4478262293464338E-2"/>
                  <c:y val="4.8593325642755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'実質賃金（1991を100）'!$B$9:$AE$9</c:f>
              <c:numCache>
                <c:formatCode>#,##0.0_ </c:formatCode>
                <c:ptCount val="30"/>
                <c:pt idx="0">
                  <c:v>100</c:v>
                </c:pt>
                <c:pt idx="1">
                  <c:v>101.9935691318328</c:v>
                </c:pt>
                <c:pt idx="2">
                  <c:v>103.69315571887918</c:v>
                </c:pt>
                <c:pt idx="3">
                  <c:v>105.54892053284337</c:v>
                </c:pt>
                <c:pt idx="4">
                  <c:v>105.62854080538968</c:v>
                </c:pt>
                <c:pt idx="5">
                  <c:v>105.58260603276682</c:v>
                </c:pt>
                <c:pt idx="6">
                  <c:v>109.72286020517532</c:v>
                </c:pt>
                <c:pt idx="7">
                  <c:v>111.63374674628695</c:v>
                </c:pt>
                <c:pt idx="8">
                  <c:v>117.73388455060481</c:v>
                </c:pt>
                <c:pt idx="9">
                  <c:v>123.12662685653039</c:v>
                </c:pt>
                <c:pt idx="10">
                  <c:v>128.30500689021588</c:v>
                </c:pt>
                <c:pt idx="11">
                  <c:v>130.36594702189558</c:v>
                </c:pt>
                <c:pt idx="12">
                  <c:v>134.22446792221712</c:v>
                </c:pt>
                <c:pt idx="13">
                  <c:v>138.40146991272394</c:v>
                </c:pt>
                <c:pt idx="14">
                  <c:v>138.93431327514929</c:v>
                </c:pt>
                <c:pt idx="15">
                  <c:v>142.5386617669576</c:v>
                </c:pt>
                <c:pt idx="16">
                  <c:v>146.45536671260143</c:v>
                </c:pt>
                <c:pt idx="17">
                  <c:v>142.9704486296126</c:v>
                </c:pt>
                <c:pt idx="18">
                  <c:v>143.57372531005973</c:v>
                </c:pt>
                <c:pt idx="19">
                  <c:v>143.5094166283877</c:v>
                </c:pt>
                <c:pt idx="20">
                  <c:v>140.97687949777981</c:v>
                </c:pt>
                <c:pt idx="21">
                  <c:v>139.1976726381871</c:v>
                </c:pt>
                <c:pt idx="22">
                  <c:v>141.02893890675242</c:v>
                </c:pt>
                <c:pt idx="23">
                  <c:v>141.34435767876283</c:v>
                </c:pt>
                <c:pt idx="24">
                  <c:v>142.84795590261828</c:v>
                </c:pt>
                <c:pt idx="25">
                  <c:v>144.48323380799266</c:v>
                </c:pt>
                <c:pt idx="26">
                  <c:v>144.3760526718726</c:v>
                </c:pt>
                <c:pt idx="27">
                  <c:v>144.63022508038586</c:v>
                </c:pt>
                <c:pt idx="28">
                  <c:v>146.79834634818559</c:v>
                </c:pt>
                <c:pt idx="29">
                  <c:v>144.37911499004747</c:v>
                </c:pt>
              </c:numCache>
            </c:numRef>
          </c:val>
          <c:smooth val="0"/>
          <c:extLst>
            <c:ext xmlns:c16="http://schemas.microsoft.com/office/drawing/2014/chart" uri="{C3380CC4-5D6E-409C-BE32-E72D297353CC}">
              <c16:uniqueId val="{0000000B-4F39-48A8-A02F-F19C6F97A56D}"/>
            </c:ext>
          </c:extLst>
        </c:ser>
        <c:ser>
          <c:idx val="6"/>
          <c:order val="6"/>
          <c:tx>
            <c:strRef>
              <c:f>'実質賃金（1991を100）'!$A$10</c:f>
              <c:strCache>
                <c:ptCount val="1"/>
                <c:pt idx="0">
                  <c:v>アメリカ</c:v>
                </c:pt>
              </c:strCache>
            </c:strRef>
          </c:tx>
          <c:spPr>
            <a:ln w="28575" cap="rnd">
              <a:solidFill>
                <a:schemeClr val="accent1">
                  <a:lumMod val="60000"/>
                </a:schemeClr>
              </a:solidFill>
              <a:prstDash val="sysDash"/>
              <a:round/>
            </a:ln>
            <a:effectLst/>
          </c:spPr>
          <c:marker>
            <c:symbol val="none"/>
          </c:marker>
          <c:dLbls>
            <c:dLbl>
              <c:idx val="29"/>
              <c:layout>
                <c:manualLayout>
                  <c:x val="1.5794467956506568E-2"/>
                  <c:y val="-3.3034658385994453E-2"/>
                </c:manualLayout>
              </c:layout>
              <c:tx>
                <c:rich>
                  <a:bodyPr/>
                  <a:lstStyle/>
                  <a:p>
                    <a:fld id="{5FCAFA9E-140E-4799-9644-CAAB8AD0A501}"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F39-48A8-A02F-F19C6F97A56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'実質賃金（1991を100）'!$B$3:$AE$3</c:f>
              <c:strCache>
                <c:ptCount val="30"/>
                <c:pt idx="0">
                  <c:v>1991</c:v>
                </c:pt>
                <c:pt idx="1">
                  <c:v>92</c:v>
                </c:pt>
                <c:pt idx="2">
                  <c:v>93</c:v>
                </c:pt>
                <c:pt idx="3">
                  <c:v>94</c:v>
                </c:pt>
                <c:pt idx="4">
                  <c:v>95</c:v>
                </c:pt>
                <c:pt idx="5">
                  <c:v>96</c:v>
                </c:pt>
                <c:pt idx="6">
                  <c:v>97</c:v>
                </c:pt>
                <c:pt idx="7">
                  <c:v>98</c:v>
                </c:pt>
                <c:pt idx="8">
                  <c:v>99</c:v>
                </c:pt>
                <c:pt idx="9">
                  <c:v>2000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'実質賃金（1991を100）'!$B$10:$AE$10</c:f>
              <c:numCache>
                <c:formatCode>#,##0.0_ </c:formatCode>
                <c:ptCount val="30"/>
                <c:pt idx="0">
                  <c:v>100</c:v>
                </c:pt>
                <c:pt idx="1">
                  <c:v>102.31746770135115</c:v>
                </c:pt>
                <c:pt idx="2">
                  <c:v>101.73175734252426</c:v>
                </c:pt>
                <c:pt idx="3">
                  <c:v>101.34057894402977</c:v>
                </c:pt>
                <c:pt idx="4">
                  <c:v>101.93051825851607</c:v>
                </c:pt>
                <c:pt idx="5">
                  <c:v>103.40642378364664</c:v>
                </c:pt>
                <c:pt idx="6">
                  <c:v>105.97551434673207</c:v>
                </c:pt>
                <c:pt idx="7">
                  <c:v>110.33768210940309</c:v>
                </c:pt>
                <c:pt idx="8">
                  <c:v>113.22817330260293</c:v>
                </c:pt>
                <c:pt idx="9">
                  <c:v>117.07017951916774</c:v>
                </c:pt>
                <c:pt idx="10">
                  <c:v>118.06186962129701</c:v>
                </c:pt>
                <c:pt idx="11">
                  <c:v>118.992239866365</c:v>
                </c:pt>
                <c:pt idx="12">
                  <c:v>120.45334404668766</c:v>
                </c:pt>
                <c:pt idx="13">
                  <c:v>122.68834711268053</c:v>
                </c:pt>
                <c:pt idx="14">
                  <c:v>122.83424608292981</c:v>
                </c:pt>
                <c:pt idx="15">
                  <c:v>124.78379464191318</c:v>
                </c:pt>
                <c:pt idx="16">
                  <c:v>127.26619161398092</c:v>
                </c:pt>
                <c:pt idx="17">
                  <c:v>126.83906709238153</c:v>
                </c:pt>
                <c:pt idx="18">
                  <c:v>127.86458883978602</c:v>
                </c:pt>
                <c:pt idx="19">
                  <c:v>129.08464254752289</c:v>
                </c:pt>
                <c:pt idx="20">
                  <c:v>129.26225868521769</c:v>
                </c:pt>
                <c:pt idx="21">
                  <c:v>130.32372655572706</c:v>
                </c:pt>
                <c:pt idx="22">
                  <c:v>129.71687141860318</c:v>
                </c:pt>
                <c:pt idx="23">
                  <c:v>131.65373311060833</c:v>
                </c:pt>
                <c:pt idx="24">
                  <c:v>134.99883703719365</c:v>
                </c:pt>
                <c:pt idx="25">
                  <c:v>135.20394138667456</c:v>
                </c:pt>
                <c:pt idx="26">
                  <c:v>136.63332839955174</c:v>
                </c:pt>
                <c:pt idx="27">
                  <c:v>138.08174571289621</c:v>
                </c:pt>
                <c:pt idx="28">
                  <c:v>140.36538176897216</c:v>
                </c:pt>
                <c:pt idx="29">
                  <c:v>146.72784555853931</c:v>
                </c:pt>
              </c:numCache>
            </c:numRef>
          </c:val>
          <c:smooth val="0"/>
          <c:extLst>
            <c:ext xmlns:c16="http://schemas.microsoft.com/office/drawing/2014/chart" uri="{C3380CC4-5D6E-409C-BE32-E72D297353CC}">
              <c16:uniqueId val="{0000000D-4F39-48A8-A02F-F19C6F97A56D}"/>
            </c:ext>
          </c:extLst>
        </c:ser>
        <c:dLbls>
          <c:showLegendKey val="0"/>
          <c:showVal val="0"/>
          <c:showCatName val="0"/>
          <c:showSerName val="0"/>
          <c:showPercent val="0"/>
          <c:showBubbleSize val="0"/>
        </c:dLbls>
        <c:smooth val="0"/>
        <c:axId val="528498248"/>
        <c:axId val="528498904"/>
      </c:lineChart>
      <c:catAx>
        <c:axId val="528498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crossAx val="528498904"/>
        <c:crosses val="autoZero"/>
        <c:auto val="1"/>
        <c:lblAlgn val="ctr"/>
        <c:lblOffset val="100"/>
        <c:noMultiLvlLbl val="0"/>
      </c:catAx>
      <c:valAx>
        <c:axId val="528498904"/>
        <c:scaling>
          <c:orientation val="minMax"/>
          <c:max val="160"/>
          <c:min val="80"/>
        </c:scaling>
        <c:delete val="0"/>
        <c:axPos val="l"/>
        <c:majorGridlines>
          <c:spPr>
            <a:ln w="9525" cap="flat" cmpd="sng" algn="ctr">
              <a:solidFill>
                <a:schemeClr val="bg1">
                  <a:lumMod val="75000"/>
                </a:schemeClr>
              </a:solidFill>
              <a:round/>
            </a:ln>
            <a:effectLst/>
          </c:spPr>
        </c:majorGridlines>
        <c:numFmt formatCode="#,##0_ "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ea"/>
                <a:ea typeface="+mn-ea"/>
                <a:cs typeface="+mn-cs"/>
              </a:defRPr>
            </a:pPr>
            <a:endParaRPr lang="ja-JP"/>
          </a:p>
        </c:txPr>
        <c:crossAx val="528498248"/>
        <c:crosses val="autoZero"/>
        <c:crossBetween val="between"/>
      </c:valAx>
      <c:spPr>
        <a:noFill/>
        <a:ln>
          <a:solidFill>
            <a:schemeClr val="tx1"/>
          </a:solidFill>
        </a:ln>
        <a:effectLst/>
      </c:spPr>
    </c:plotArea>
    <c:legend>
      <c:legendPos val="b"/>
      <c:layout>
        <c:manualLayout>
          <c:xMode val="edge"/>
          <c:yMode val="edge"/>
          <c:x val="0.15528573684923991"/>
          <c:y val="0.9405225723289149"/>
          <c:w val="0.67432712345441492"/>
          <c:h val="5.30148183245217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mn-ea"/>
          <a:ea typeface="+mn-ea"/>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無形資産!$C$2</c:f>
              <c:strCache>
                <c:ptCount val="1"/>
                <c:pt idx="0">
                  <c:v>1995-1999</c:v>
                </c:pt>
              </c:strCache>
            </c:strRef>
          </c:tx>
          <c:spPr>
            <a:solidFill>
              <a:schemeClr val="accent1">
                <a:lumMod val="20000"/>
                <a:lumOff val="8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F372-4E18-B5C7-06A078598140}"/>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F372-4E18-B5C7-06A078598140}"/>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F372-4E18-B5C7-06A078598140}"/>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7-F372-4E18-B5C7-06A078598140}"/>
              </c:ext>
            </c:extLst>
          </c:dPt>
          <c:dPt>
            <c:idx val="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F372-4E18-B5C7-06A078598140}"/>
              </c:ext>
            </c:extLst>
          </c:dPt>
          <c:dPt>
            <c:idx val="5"/>
            <c:invertIfNegative val="0"/>
            <c:bubble3D val="0"/>
            <c:spPr>
              <a:solidFill>
                <a:srgbClr val="FF0000">
                  <a:alpha val="20000"/>
                </a:srgbClr>
              </a:solidFill>
              <a:ln>
                <a:noFill/>
              </a:ln>
              <a:effectLst/>
            </c:spPr>
            <c:extLst>
              <c:ext xmlns:c16="http://schemas.microsoft.com/office/drawing/2014/chart" uri="{C3380CC4-5D6E-409C-BE32-E72D297353CC}">
                <c16:uniqueId val="{0000000B-F372-4E18-B5C7-06A0785981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無形資産!$C$3:$C$8</c:f>
              <c:numCache>
                <c:formatCode>General</c:formatCode>
                <c:ptCount val="6"/>
                <c:pt idx="0">
                  <c:v>1.94</c:v>
                </c:pt>
                <c:pt idx="1">
                  <c:v>1.45</c:v>
                </c:pt>
                <c:pt idx="2">
                  <c:v>1.34</c:v>
                </c:pt>
                <c:pt idx="3">
                  <c:v>1.03</c:v>
                </c:pt>
                <c:pt idx="4">
                  <c:v>2.23</c:v>
                </c:pt>
                <c:pt idx="5">
                  <c:v>0.41</c:v>
                </c:pt>
              </c:numCache>
            </c:numRef>
          </c:val>
          <c:extLst>
            <c:ext xmlns:c16="http://schemas.microsoft.com/office/drawing/2014/chart" uri="{C3380CC4-5D6E-409C-BE32-E72D297353CC}">
              <c16:uniqueId val="{0000000C-F372-4E18-B5C7-06A078598140}"/>
            </c:ext>
          </c:extLst>
        </c:ser>
        <c:ser>
          <c:idx val="1"/>
          <c:order val="1"/>
          <c:tx>
            <c:strRef>
              <c:f>無形資産!$D$2</c:f>
              <c:strCache>
                <c:ptCount val="1"/>
                <c:pt idx="0">
                  <c:v>2000-2004</c:v>
                </c:pt>
              </c:strCache>
            </c:strRef>
          </c:tx>
          <c:spPr>
            <a:solidFill>
              <a:schemeClr val="tx2">
                <a:lumMod val="20000"/>
                <a:lumOff val="80000"/>
              </a:schemeClr>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E-F372-4E18-B5C7-06A078598140}"/>
              </c:ext>
            </c:extLst>
          </c:dPt>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0-F372-4E18-B5C7-06A078598140}"/>
              </c:ext>
            </c:extLst>
          </c:dPt>
          <c:dPt>
            <c:idx val="2"/>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2-F372-4E18-B5C7-06A078598140}"/>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4-F372-4E18-B5C7-06A078598140}"/>
              </c:ext>
            </c:extLst>
          </c:dPt>
          <c:dPt>
            <c:idx val="4"/>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6-F372-4E18-B5C7-06A078598140}"/>
              </c:ext>
            </c:extLst>
          </c:dPt>
          <c:dPt>
            <c:idx val="5"/>
            <c:invertIfNegative val="0"/>
            <c:bubble3D val="0"/>
            <c:spPr>
              <a:solidFill>
                <a:srgbClr val="FF0000">
                  <a:alpha val="40000"/>
                </a:srgbClr>
              </a:solidFill>
              <a:ln>
                <a:noFill/>
              </a:ln>
              <a:effectLst/>
            </c:spPr>
            <c:extLst>
              <c:ext xmlns:c16="http://schemas.microsoft.com/office/drawing/2014/chart" uri="{C3380CC4-5D6E-409C-BE32-E72D297353CC}">
                <c16:uniqueId val="{00000018-F372-4E18-B5C7-06A0785981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無形資産!$D$3:$D$8</c:f>
              <c:numCache>
                <c:formatCode>General</c:formatCode>
                <c:ptCount val="6"/>
                <c:pt idx="0">
                  <c:v>2.13</c:v>
                </c:pt>
                <c:pt idx="1">
                  <c:v>1.51</c:v>
                </c:pt>
                <c:pt idx="2">
                  <c:v>1.34</c:v>
                </c:pt>
                <c:pt idx="3">
                  <c:v>0.95</c:v>
                </c:pt>
                <c:pt idx="4">
                  <c:v>2.0099999999999998</c:v>
                </c:pt>
                <c:pt idx="5">
                  <c:v>0.33</c:v>
                </c:pt>
              </c:numCache>
            </c:numRef>
          </c:val>
          <c:extLst>
            <c:ext xmlns:c16="http://schemas.microsoft.com/office/drawing/2014/chart" uri="{C3380CC4-5D6E-409C-BE32-E72D297353CC}">
              <c16:uniqueId val="{00000019-F372-4E18-B5C7-06A078598140}"/>
            </c:ext>
          </c:extLst>
        </c:ser>
        <c:ser>
          <c:idx val="2"/>
          <c:order val="2"/>
          <c:tx>
            <c:strRef>
              <c:f>無形資産!$E$2</c:f>
              <c:strCache>
                <c:ptCount val="1"/>
                <c:pt idx="0">
                  <c:v>2005-2009</c:v>
                </c:pt>
              </c:strCache>
            </c:strRef>
          </c:tx>
          <c:spPr>
            <a:solidFill>
              <a:schemeClr val="tx2">
                <a:lumMod val="40000"/>
                <a:lumOff val="60000"/>
              </a:schemeClr>
            </a:solidFill>
            <a:ln>
              <a:noFill/>
            </a:ln>
            <a:effectLst/>
          </c:spPr>
          <c:invertIfNegative val="0"/>
          <c:dPt>
            <c:idx val="5"/>
            <c:invertIfNegative val="0"/>
            <c:bubble3D val="0"/>
            <c:spPr>
              <a:solidFill>
                <a:srgbClr val="FF0000">
                  <a:alpha val="55000"/>
                </a:srgbClr>
              </a:solidFill>
              <a:ln>
                <a:noFill/>
              </a:ln>
              <a:effectLst/>
            </c:spPr>
            <c:extLst>
              <c:ext xmlns:c16="http://schemas.microsoft.com/office/drawing/2014/chart" uri="{C3380CC4-5D6E-409C-BE32-E72D297353CC}">
                <c16:uniqueId val="{0000001B-F372-4E18-B5C7-06A07859814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無形資産!$E$3:$E$8</c:f>
              <c:numCache>
                <c:formatCode>0.00</c:formatCode>
                <c:ptCount val="6"/>
                <c:pt idx="0" formatCode="General">
                  <c:v>2.0299999999999998</c:v>
                </c:pt>
                <c:pt idx="1">
                  <c:v>2</c:v>
                </c:pt>
                <c:pt idx="2" formatCode="General">
                  <c:v>1.29</c:v>
                </c:pt>
                <c:pt idx="3" formatCode="General">
                  <c:v>1.08</c:v>
                </c:pt>
                <c:pt idx="4" formatCode="General">
                  <c:v>1.1100000000000001</c:v>
                </c:pt>
                <c:pt idx="5" formatCode="General">
                  <c:v>0.15</c:v>
                </c:pt>
              </c:numCache>
            </c:numRef>
          </c:val>
          <c:extLst>
            <c:ext xmlns:c16="http://schemas.microsoft.com/office/drawing/2014/chart" uri="{C3380CC4-5D6E-409C-BE32-E72D297353CC}">
              <c16:uniqueId val="{0000001C-F372-4E18-B5C7-06A078598140}"/>
            </c:ext>
          </c:extLst>
        </c:ser>
        <c:ser>
          <c:idx val="3"/>
          <c:order val="3"/>
          <c:tx>
            <c:strRef>
              <c:f>無形資産!$F$2</c:f>
              <c:strCache>
                <c:ptCount val="1"/>
                <c:pt idx="0">
                  <c:v>2010-2014</c:v>
                </c:pt>
              </c:strCache>
            </c:strRef>
          </c:tx>
          <c:spPr>
            <a:solidFill>
              <a:schemeClr val="tx2">
                <a:lumMod val="60000"/>
                <a:lumOff val="40000"/>
              </a:schemeClr>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1E-F372-4E18-B5C7-06A078598140}"/>
              </c:ext>
            </c:extLst>
          </c:dPt>
          <c:dLbls>
            <c:dLbl>
              <c:idx val="5"/>
              <c:tx>
                <c:rich>
                  <a:bodyPr/>
                  <a:lstStyle/>
                  <a:p>
                    <a:fld id="{9A7A28CA-3A76-4D94-91DB-8D9AA9F5064F}" type="VALUE">
                      <a:rPr lang="en-US" altLang="ja-JP">
                        <a:solidFill>
                          <a:srgbClr val="FF00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F372-4E18-B5C7-06A0785981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無形資産!$B$3:$B$8</c:f>
              <c:strCache>
                <c:ptCount val="6"/>
                <c:pt idx="0">
                  <c:v>米国</c:v>
                </c:pt>
                <c:pt idx="1">
                  <c:v>フランス</c:v>
                </c:pt>
                <c:pt idx="2">
                  <c:v>ドイツ</c:v>
                </c:pt>
                <c:pt idx="3">
                  <c:v>イタリア</c:v>
                </c:pt>
                <c:pt idx="4">
                  <c:v>英国</c:v>
                </c:pt>
                <c:pt idx="5">
                  <c:v>日本</c:v>
                </c:pt>
              </c:strCache>
            </c:strRef>
          </c:cat>
          <c:val>
            <c:numRef>
              <c:f>無形資産!$F$3:$F$8</c:f>
              <c:numCache>
                <c:formatCode>General</c:formatCode>
                <c:ptCount val="6"/>
                <c:pt idx="0">
                  <c:v>2.08</c:v>
                </c:pt>
                <c:pt idx="1">
                  <c:v>1.78</c:v>
                </c:pt>
                <c:pt idx="2" formatCode="0.00">
                  <c:v>1.2</c:v>
                </c:pt>
                <c:pt idx="3">
                  <c:v>1.0900000000000001</c:v>
                </c:pt>
                <c:pt idx="4">
                  <c:v>1.06</c:v>
                </c:pt>
                <c:pt idx="5" formatCode="0.00">
                  <c:v>0.1</c:v>
                </c:pt>
              </c:numCache>
            </c:numRef>
          </c:val>
          <c:extLst>
            <c:ext xmlns:c16="http://schemas.microsoft.com/office/drawing/2014/chart" uri="{C3380CC4-5D6E-409C-BE32-E72D297353CC}">
              <c16:uniqueId val="{0000001F-F372-4E18-B5C7-06A078598140}"/>
            </c:ext>
          </c:extLst>
        </c:ser>
        <c:dLbls>
          <c:dLblPos val="outEnd"/>
          <c:showLegendKey val="0"/>
          <c:showVal val="1"/>
          <c:showCatName val="0"/>
          <c:showSerName val="0"/>
          <c:showPercent val="0"/>
          <c:showBubbleSize val="0"/>
        </c:dLbls>
        <c:gapWidth val="219"/>
        <c:overlap val="-27"/>
        <c:axId val="537726536"/>
        <c:axId val="537727520"/>
      </c:barChart>
      <c:catAx>
        <c:axId val="537726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37727520"/>
        <c:crosses val="autoZero"/>
        <c:auto val="1"/>
        <c:lblAlgn val="ctr"/>
        <c:lblOffset val="100"/>
        <c:noMultiLvlLbl val="0"/>
      </c:catAx>
      <c:valAx>
        <c:axId val="537727520"/>
        <c:scaling>
          <c:orientation val="minMax"/>
        </c:scaling>
        <c:delete val="0"/>
        <c:axPos val="l"/>
        <c:majorGridlines>
          <c:spPr>
            <a:ln w="9525" cap="flat" cmpd="sng" algn="ctr">
              <a:no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37726536"/>
        <c:crosses val="autoZero"/>
        <c:crossBetween val="between"/>
      </c:valAx>
      <c:spPr>
        <a:solidFill>
          <a:schemeClr val="lt1"/>
        </a:solidFill>
        <a:ln w="12700" cap="flat" cmpd="sng" algn="ctr">
          <a:solidFill>
            <a:schemeClr val="dk1"/>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Sheet1!$B$1</c:f>
              <c:strCache>
                <c:ptCount val="1"/>
                <c:pt idx="0">
                  <c:v>労働者１人当たり平均額（自己啓発）</c:v>
                </c:pt>
              </c:strCache>
            </c:strRef>
          </c:tx>
          <c:spPr>
            <a:solidFill>
              <a:schemeClr val="accent2">
                <a:lumMod val="75000"/>
              </a:schemeClr>
            </a:solidFill>
            <a:ln>
              <a:solidFill>
                <a:prstClr val="black"/>
              </a:solid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平成19年度調査</c:v>
                </c:pt>
                <c:pt idx="1">
                  <c:v>平成20年度調査</c:v>
                </c:pt>
                <c:pt idx="2">
                  <c:v>平成21年度調査</c:v>
                </c:pt>
                <c:pt idx="3">
                  <c:v>平成22年度調査</c:v>
                </c:pt>
                <c:pt idx="4">
                  <c:v>平成23年度調査</c:v>
                </c:pt>
                <c:pt idx="5">
                  <c:v>平成24年度調査</c:v>
                </c:pt>
                <c:pt idx="6">
                  <c:v>平成25年度調査</c:v>
                </c:pt>
                <c:pt idx="7">
                  <c:v>平成26年度調査</c:v>
                </c:pt>
                <c:pt idx="8">
                  <c:v>平成27年度調査</c:v>
                </c:pt>
                <c:pt idx="9">
                  <c:v>平成28年度調査</c:v>
                </c:pt>
                <c:pt idx="10">
                  <c:v>平成29年度調査</c:v>
                </c:pt>
                <c:pt idx="11">
                  <c:v>平成30年度調査</c:v>
                </c:pt>
                <c:pt idx="12">
                  <c:v>令和元年度調査</c:v>
                </c:pt>
                <c:pt idx="13">
                  <c:v>令和２年度調査</c:v>
                </c:pt>
                <c:pt idx="14">
                  <c:v>令和３年度調査</c:v>
                </c:pt>
              </c:strCache>
            </c:strRef>
          </c:cat>
          <c:val>
            <c:numRef>
              <c:f>Sheet1!$B$2:$B$16</c:f>
              <c:numCache>
                <c:formatCode>General</c:formatCode>
                <c:ptCount val="15"/>
                <c:pt idx="0">
                  <c:v>0.8</c:v>
                </c:pt>
                <c:pt idx="1">
                  <c:v>0.8</c:v>
                </c:pt>
                <c:pt idx="2">
                  <c:v>0.4</c:v>
                </c:pt>
                <c:pt idx="3">
                  <c:v>0.4</c:v>
                </c:pt>
                <c:pt idx="4">
                  <c:v>0.6</c:v>
                </c:pt>
                <c:pt idx="5">
                  <c:v>0.4</c:v>
                </c:pt>
                <c:pt idx="6">
                  <c:v>0.5</c:v>
                </c:pt>
                <c:pt idx="7">
                  <c:v>0.6</c:v>
                </c:pt>
                <c:pt idx="8">
                  <c:v>0.6</c:v>
                </c:pt>
                <c:pt idx="9">
                  <c:v>0.5</c:v>
                </c:pt>
                <c:pt idx="10">
                  <c:v>0.4</c:v>
                </c:pt>
                <c:pt idx="11">
                  <c:v>0.3</c:v>
                </c:pt>
                <c:pt idx="12">
                  <c:v>0.3</c:v>
                </c:pt>
                <c:pt idx="13">
                  <c:v>0.3</c:v>
                </c:pt>
                <c:pt idx="14">
                  <c:v>0.3</c:v>
                </c:pt>
              </c:numCache>
            </c:numRef>
          </c:val>
          <c:extLst>
            <c:ext xmlns:c16="http://schemas.microsoft.com/office/drawing/2014/chart" uri="{C3380CC4-5D6E-409C-BE32-E72D297353CC}">
              <c16:uniqueId val="{00000000-82A3-4131-946F-925DF87DE7EB}"/>
            </c:ext>
          </c:extLst>
        </c:ser>
        <c:ser>
          <c:idx val="1"/>
          <c:order val="1"/>
          <c:tx>
            <c:strRef>
              <c:f>Sheet1!$C$1</c:f>
              <c:strCache>
                <c:ptCount val="1"/>
                <c:pt idx="0">
                  <c:v>労働者１人当たり平均額（OFF-JT）</c:v>
                </c:pt>
              </c:strCache>
            </c:strRef>
          </c:tx>
          <c:spPr>
            <a:solidFill>
              <a:schemeClr val="accent2">
                <a:lumMod val="40000"/>
                <a:lumOff val="60000"/>
              </a:schemeClr>
            </a:solidFill>
            <a:ln>
              <a:solidFill>
                <a:prstClr val="black"/>
              </a:solid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平成19年度調査</c:v>
                </c:pt>
                <c:pt idx="1">
                  <c:v>平成20年度調査</c:v>
                </c:pt>
                <c:pt idx="2">
                  <c:v>平成21年度調査</c:v>
                </c:pt>
                <c:pt idx="3">
                  <c:v>平成22年度調査</c:v>
                </c:pt>
                <c:pt idx="4">
                  <c:v>平成23年度調査</c:v>
                </c:pt>
                <c:pt idx="5">
                  <c:v>平成24年度調査</c:v>
                </c:pt>
                <c:pt idx="6">
                  <c:v>平成25年度調査</c:v>
                </c:pt>
                <c:pt idx="7">
                  <c:v>平成26年度調査</c:v>
                </c:pt>
                <c:pt idx="8">
                  <c:v>平成27年度調査</c:v>
                </c:pt>
                <c:pt idx="9">
                  <c:v>平成28年度調査</c:v>
                </c:pt>
                <c:pt idx="10">
                  <c:v>平成29年度調査</c:v>
                </c:pt>
                <c:pt idx="11">
                  <c:v>平成30年度調査</c:v>
                </c:pt>
                <c:pt idx="12">
                  <c:v>令和元年度調査</c:v>
                </c:pt>
                <c:pt idx="13">
                  <c:v>令和２年度調査</c:v>
                </c:pt>
                <c:pt idx="14">
                  <c:v>令和３年度調査</c:v>
                </c:pt>
              </c:strCache>
            </c:strRef>
          </c:cat>
          <c:val>
            <c:numRef>
              <c:f>Sheet1!$C$2:$C$16</c:f>
              <c:numCache>
                <c:formatCode>General</c:formatCode>
                <c:ptCount val="15"/>
                <c:pt idx="0">
                  <c:v>2.2999999999999998</c:v>
                </c:pt>
                <c:pt idx="1">
                  <c:v>2.5</c:v>
                </c:pt>
                <c:pt idx="2">
                  <c:v>1.3</c:v>
                </c:pt>
                <c:pt idx="3">
                  <c:v>1.3</c:v>
                </c:pt>
                <c:pt idx="4">
                  <c:v>1.5</c:v>
                </c:pt>
                <c:pt idx="5">
                  <c:v>1.4</c:v>
                </c:pt>
                <c:pt idx="6">
                  <c:v>1.3</c:v>
                </c:pt>
                <c:pt idx="7">
                  <c:v>1.4</c:v>
                </c:pt>
                <c:pt idx="8">
                  <c:v>1.7</c:v>
                </c:pt>
                <c:pt idx="9">
                  <c:v>2.1</c:v>
                </c:pt>
                <c:pt idx="10">
                  <c:v>1.7</c:v>
                </c:pt>
                <c:pt idx="11">
                  <c:v>1.4</c:v>
                </c:pt>
                <c:pt idx="12">
                  <c:v>1.9</c:v>
                </c:pt>
                <c:pt idx="13">
                  <c:v>1.5</c:v>
                </c:pt>
                <c:pt idx="14">
                  <c:v>1.2</c:v>
                </c:pt>
              </c:numCache>
            </c:numRef>
          </c:val>
          <c:extLst>
            <c:ext xmlns:c16="http://schemas.microsoft.com/office/drawing/2014/chart" uri="{C3380CC4-5D6E-409C-BE32-E72D297353CC}">
              <c16:uniqueId val="{00000001-82A3-4131-946F-925DF87DE7EB}"/>
            </c:ext>
          </c:extLst>
        </c:ser>
        <c:dLbls>
          <c:showLegendKey val="0"/>
          <c:showVal val="1"/>
          <c:showCatName val="0"/>
          <c:showSerName val="0"/>
          <c:showPercent val="0"/>
          <c:showBubbleSize val="0"/>
        </c:dLbls>
        <c:gapWidth val="219"/>
        <c:overlap val="100"/>
        <c:axId val="1801069888"/>
        <c:axId val="1801051168"/>
      </c:barChart>
      <c:lineChart>
        <c:grouping val="standard"/>
        <c:varyColors val="0"/>
        <c:ser>
          <c:idx val="2"/>
          <c:order val="2"/>
          <c:tx>
            <c:strRef>
              <c:f>Sheet1!$D$1</c:f>
              <c:strCache>
                <c:ptCount val="1"/>
                <c:pt idx="0">
                  <c:v>３年移動平均（合計額）</c:v>
                </c:pt>
              </c:strCache>
            </c:strRef>
          </c:tx>
          <c:spPr>
            <a:ln w="28575" cap="rnd">
              <a:solidFill>
                <a:prstClr val="black"/>
              </a:solidFill>
              <a:round/>
            </a:ln>
            <a:effectLst/>
          </c:spPr>
          <c:marker>
            <c:symbol val="triangle"/>
            <c:size val="10"/>
            <c:spPr>
              <a:solidFill>
                <a:schemeClr val="accent2">
                  <a:lumMod val="75000"/>
                </a:schemeClr>
              </a:solidFill>
              <a:ln w="9525">
                <a:noFill/>
              </a:ln>
              <a:effectLst/>
            </c:spPr>
          </c:marker>
          <c:dLbls>
            <c:dLbl>
              <c:idx val="1"/>
              <c:layout>
                <c:manualLayout>
                  <c:x val="-1.8923302734473041E-2"/>
                  <c:y val="-4.7552767447549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A3-4131-946F-925DF87DE7EB}"/>
                </c:ext>
              </c:extLst>
            </c:dLbl>
            <c:dLbl>
              <c:idx val="9"/>
              <c:layout>
                <c:manualLayout>
                  <c:x val="-1.18526499253784E-2"/>
                  <c:y val="-4.4668152281333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A3-4131-946F-925DF87DE7EB}"/>
                </c:ext>
              </c:extLst>
            </c:dLbl>
            <c:dLbl>
              <c:idx val="12"/>
              <c:layout>
                <c:manualLayout>
                  <c:x val="-1.0904578833633527E-2"/>
                  <c:y val="-4.7552767447549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A3-4131-946F-925DF87DE7EB}"/>
                </c:ext>
              </c:extLst>
            </c:dLbl>
            <c:numFmt formatCode="#,##0.0_);[Red]\(#,##0.0\)" sourceLinked="0"/>
            <c:spPr>
              <a:pattFill prst="pct50">
                <a:fgClr>
                  <a:prstClr val="black"/>
                </a:fgClr>
                <a:bgClr>
                  <a:prstClr val="white"/>
                </a:bgClr>
              </a:patt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平成19年度調査</c:v>
                </c:pt>
                <c:pt idx="1">
                  <c:v>平成20年度調査</c:v>
                </c:pt>
                <c:pt idx="2">
                  <c:v>平成21年度調査</c:v>
                </c:pt>
                <c:pt idx="3">
                  <c:v>平成22年度調査</c:v>
                </c:pt>
                <c:pt idx="4">
                  <c:v>平成23年度調査</c:v>
                </c:pt>
                <c:pt idx="5">
                  <c:v>平成24年度調査</c:v>
                </c:pt>
                <c:pt idx="6">
                  <c:v>平成25年度調査</c:v>
                </c:pt>
                <c:pt idx="7">
                  <c:v>平成26年度調査</c:v>
                </c:pt>
                <c:pt idx="8">
                  <c:v>平成27年度調査</c:v>
                </c:pt>
                <c:pt idx="9">
                  <c:v>平成28年度調査</c:v>
                </c:pt>
                <c:pt idx="10">
                  <c:v>平成29年度調査</c:v>
                </c:pt>
                <c:pt idx="11">
                  <c:v>平成30年度調査</c:v>
                </c:pt>
                <c:pt idx="12">
                  <c:v>令和元年度調査</c:v>
                </c:pt>
                <c:pt idx="13">
                  <c:v>令和２年度調査</c:v>
                </c:pt>
                <c:pt idx="14">
                  <c:v>令和３年度調査</c:v>
                </c:pt>
              </c:strCache>
            </c:strRef>
          </c:cat>
          <c:val>
            <c:numRef>
              <c:f>Sheet1!$D$2:$D$16</c:f>
              <c:numCache>
                <c:formatCode>General</c:formatCode>
                <c:ptCount val="15"/>
                <c:pt idx="1">
                  <c:v>2.9</c:v>
                </c:pt>
                <c:pt idx="2">
                  <c:v>2.2000000000000002</c:v>
                </c:pt>
                <c:pt idx="3">
                  <c:v>1.9</c:v>
                </c:pt>
                <c:pt idx="4">
                  <c:v>1.9</c:v>
                </c:pt>
                <c:pt idx="5">
                  <c:v>1.9</c:v>
                </c:pt>
                <c:pt idx="6">
                  <c:v>1.9</c:v>
                </c:pt>
                <c:pt idx="7">
                  <c:v>2.1</c:v>
                </c:pt>
                <c:pt idx="8">
                  <c:v>2.2999999999999998</c:v>
                </c:pt>
                <c:pt idx="9">
                  <c:v>2.2999999999999998</c:v>
                </c:pt>
                <c:pt idx="10">
                  <c:v>2.1</c:v>
                </c:pt>
                <c:pt idx="11">
                  <c:v>2</c:v>
                </c:pt>
                <c:pt idx="12">
                  <c:v>1.9</c:v>
                </c:pt>
                <c:pt idx="13">
                  <c:v>1.8</c:v>
                </c:pt>
              </c:numCache>
            </c:numRef>
          </c:val>
          <c:smooth val="0"/>
          <c:extLst>
            <c:ext xmlns:c16="http://schemas.microsoft.com/office/drawing/2014/chart" uri="{C3380CC4-5D6E-409C-BE32-E72D297353CC}">
              <c16:uniqueId val="{00000002-82A3-4131-946F-925DF87DE7EB}"/>
            </c:ext>
          </c:extLst>
        </c:ser>
        <c:dLbls>
          <c:showLegendKey val="0"/>
          <c:showVal val="1"/>
          <c:showCatName val="0"/>
          <c:showSerName val="0"/>
          <c:showPercent val="0"/>
          <c:showBubbleSize val="0"/>
        </c:dLbls>
        <c:marker val="1"/>
        <c:smooth val="0"/>
        <c:axId val="1801069888"/>
        <c:axId val="1801051168"/>
      </c:lineChart>
      <c:catAx>
        <c:axId val="18010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801051168"/>
        <c:crosses val="autoZero"/>
        <c:auto val="1"/>
        <c:lblAlgn val="ctr"/>
        <c:lblOffset val="100"/>
        <c:noMultiLvlLbl val="0"/>
      </c:catAx>
      <c:valAx>
        <c:axId val="180105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01069888"/>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3254778152046"/>
          <c:y val="8.8280443120279481E-2"/>
          <c:w val="0.80570476338934072"/>
          <c:h val="0.64163106121743207"/>
        </c:manualLayout>
      </c:layout>
      <c:lineChart>
        <c:grouping val="standard"/>
        <c:varyColors val="0"/>
        <c:ser>
          <c:idx val="0"/>
          <c:order val="0"/>
          <c:tx>
            <c:strRef>
              <c:f>Sheet1!$B$1</c:f>
              <c:strCache>
                <c:ptCount val="1"/>
                <c:pt idx="0">
                  <c:v>正社員</c:v>
                </c:pt>
              </c:strCache>
            </c:strRef>
          </c:tx>
          <c:spPr>
            <a:ln w="28575">
              <a:solidFill>
                <a:schemeClr val="accent2">
                  <a:lumMod val="75000"/>
                </a:schemeClr>
              </a:solidFill>
            </a:ln>
          </c:spPr>
          <c:marker>
            <c:symbol val="circle"/>
            <c:size val="5"/>
            <c:spPr>
              <a:solidFill>
                <a:schemeClr val="accent2">
                  <a:lumMod val="75000"/>
                </a:schemeClr>
              </a:solidFill>
              <a:ln>
                <a:noFill/>
              </a:ln>
            </c:spPr>
          </c:marker>
          <c:dPt>
            <c:idx val="13"/>
            <c:bubble3D val="0"/>
            <c:extLst>
              <c:ext xmlns:c16="http://schemas.microsoft.com/office/drawing/2014/chart" uri="{C3380CC4-5D6E-409C-BE32-E72D297353CC}">
                <c16:uniqueId val="{00000001-57D4-4E02-BA3A-B1A88EDE60EC}"/>
              </c:ext>
            </c:extLst>
          </c:dPt>
          <c:dLbls>
            <c:dLbl>
              <c:idx val="0"/>
              <c:layout>
                <c:manualLayout>
                  <c:x val="-3.6563892328061509E-2"/>
                  <c:y val="-4.9827378738922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D4-4E02-BA3A-B1A88EDE60EC}"/>
                </c:ext>
              </c:extLst>
            </c:dLbl>
            <c:dLbl>
              <c:idx val="3"/>
              <c:layout>
                <c:manualLayout>
                  <c:x val="-3.6017605836872378E-2"/>
                  <c:y val="-4.1261366434610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D4-4E02-BA3A-B1A88EDE60EC}"/>
                </c:ext>
              </c:extLst>
            </c:dLbl>
            <c:numFmt formatCode="#,##0.0_);[Red]\(#,##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平成21年度調査</c:v>
                </c:pt>
                <c:pt idx="1">
                  <c:v>平成22年度調査</c:v>
                </c:pt>
                <c:pt idx="2">
                  <c:v>平成23年度調査</c:v>
                </c:pt>
                <c:pt idx="3">
                  <c:v>平成24年度調査</c:v>
                </c:pt>
                <c:pt idx="4">
                  <c:v>平成25年度調査</c:v>
                </c:pt>
                <c:pt idx="5">
                  <c:v>平成26年度調査</c:v>
                </c:pt>
                <c:pt idx="6">
                  <c:v>平成27年度調査</c:v>
                </c:pt>
                <c:pt idx="7">
                  <c:v>平成28年度調査</c:v>
                </c:pt>
                <c:pt idx="8">
                  <c:v>平成29年度調査</c:v>
                </c:pt>
                <c:pt idx="9">
                  <c:v>平成30年度調査</c:v>
                </c:pt>
                <c:pt idx="10">
                  <c:v>令和元年度調査</c:v>
                </c:pt>
                <c:pt idx="11">
                  <c:v>令和２年度調査</c:v>
                </c:pt>
                <c:pt idx="12">
                  <c:v>令和３年度調査</c:v>
                </c:pt>
              </c:strCache>
            </c:strRef>
          </c:cat>
          <c:val>
            <c:numRef>
              <c:f>Sheet1!$B$2:$B$14</c:f>
              <c:numCache>
                <c:formatCode>General</c:formatCode>
                <c:ptCount val="13"/>
                <c:pt idx="0">
                  <c:v>42.1</c:v>
                </c:pt>
                <c:pt idx="1">
                  <c:v>41.7</c:v>
                </c:pt>
                <c:pt idx="2">
                  <c:v>43.8</c:v>
                </c:pt>
                <c:pt idx="3">
                  <c:v>47.7</c:v>
                </c:pt>
                <c:pt idx="4">
                  <c:v>44.3</c:v>
                </c:pt>
                <c:pt idx="5">
                  <c:v>43.3</c:v>
                </c:pt>
                <c:pt idx="6">
                  <c:v>42.7</c:v>
                </c:pt>
                <c:pt idx="7">
                  <c:v>45.8</c:v>
                </c:pt>
                <c:pt idx="8">
                  <c:v>42.9</c:v>
                </c:pt>
                <c:pt idx="9">
                  <c:v>44.6</c:v>
                </c:pt>
                <c:pt idx="10">
                  <c:v>39.200000000000003</c:v>
                </c:pt>
                <c:pt idx="11">
                  <c:v>41.4</c:v>
                </c:pt>
                <c:pt idx="12">
                  <c:v>44.6</c:v>
                </c:pt>
              </c:numCache>
            </c:numRef>
          </c:val>
          <c:smooth val="0"/>
          <c:extLst>
            <c:ext xmlns:c16="http://schemas.microsoft.com/office/drawing/2014/chart" uri="{C3380CC4-5D6E-409C-BE32-E72D297353CC}">
              <c16:uniqueId val="{00000001-5548-42F1-BE86-C4F802D94DF0}"/>
            </c:ext>
          </c:extLst>
        </c:ser>
        <c:ser>
          <c:idx val="1"/>
          <c:order val="1"/>
          <c:tx>
            <c:strRef>
              <c:f>Sheet1!$C$1</c:f>
              <c:strCache>
                <c:ptCount val="1"/>
                <c:pt idx="0">
                  <c:v>正社員以外</c:v>
                </c:pt>
              </c:strCache>
            </c:strRef>
          </c:tx>
          <c:spPr>
            <a:ln w="28575">
              <a:solidFill>
                <a:schemeClr val="accent3"/>
              </a:solidFill>
            </a:ln>
          </c:spPr>
          <c:marker>
            <c:symbol val="circle"/>
            <c:size val="5"/>
            <c:spPr>
              <a:solidFill>
                <a:schemeClr val="accent3"/>
              </a:solidFill>
              <a:ln>
                <a:noFill/>
              </a:ln>
            </c:spPr>
          </c:marker>
          <c:dLbls>
            <c:dLbl>
              <c:idx val="2"/>
              <c:layout>
                <c:manualLayout>
                  <c:x val="-2.9784148120698451E-2"/>
                  <c:y val="4.442667110640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D4-4E02-BA3A-B1A88EDE60E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平成21年度調査</c:v>
                </c:pt>
                <c:pt idx="1">
                  <c:v>平成22年度調査</c:v>
                </c:pt>
                <c:pt idx="2">
                  <c:v>平成23年度調査</c:v>
                </c:pt>
                <c:pt idx="3">
                  <c:v>平成24年度調査</c:v>
                </c:pt>
                <c:pt idx="4">
                  <c:v>平成25年度調査</c:v>
                </c:pt>
                <c:pt idx="5">
                  <c:v>平成26年度調査</c:v>
                </c:pt>
                <c:pt idx="6">
                  <c:v>平成27年度調査</c:v>
                </c:pt>
                <c:pt idx="7">
                  <c:v>平成28年度調査</c:v>
                </c:pt>
                <c:pt idx="8">
                  <c:v>平成29年度調査</c:v>
                </c:pt>
                <c:pt idx="9">
                  <c:v>平成30年度調査</c:v>
                </c:pt>
                <c:pt idx="10">
                  <c:v>令和元年度調査</c:v>
                </c:pt>
                <c:pt idx="11">
                  <c:v>令和２年度調査</c:v>
                </c:pt>
                <c:pt idx="12">
                  <c:v>令和３年度調査</c:v>
                </c:pt>
              </c:strCache>
            </c:strRef>
          </c:cat>
          <c:val>
            <c:numRef>
              <c:f>Sheet1!$C$2:$C$14</c:f>
              <c:numCache>
                <c:formatCode>0.0_ </c:formatCode>
                <c:ptCount val="13"/>
                <c:pt idx="0">
                  <c:v>20</c:v>
                </c:pt>
                <c:pt idx="1">
                  <c:v>18.399999999999999</c:v>
                </c:pt>
                <c:pt idx="2">
                  <c:v>19.3</c:v>
                </c:pt>
                <c:pt idx="3">
                  <c:v>22.1</c:v>
                </c:pt>
                <c:pt idx="4">
                  <c:v>17.299999999999997</c:v>
                </c:pt>
                <c:pt idx="5">
                  <c:v>16.400000000000002</c:v>
                </c:pt>
                <c:pt idx="6">
                  <c:v>16.100000000000001</c:v>
                </c:pt>
                <c:pt idx="7">
                  <c:v>21.6</c:v>
                </c:pt>
                <c:pt idx="8">
                  <c:v>20.2</c:v>
                </c:pt>
                <c:pt idx="9">
                  <c:v>18.899999999999999</c:v>
                </c:pt>
                <c:pt idx="10">
                  <c:v>13.200000000000001</c:v>
                </c:pt>
                <c:pt idx="11">
                  <c:v>16.3</c:v>
                </c:pt>
                <c:pt idx="12">
                  <c:v>20.399999999999999</c:v>
                </c:pt>
              </c:numCache>
            </c:numRef>
          </c:val>
          <c:smooth val="0"/>
          <c:extLst>
            <c:ext xmlns:c16="http://schemas.microsoft.com/office/drawing/2014/chart" uri="{C3380CC4-5D6E-409C-BE32-E72D297353CC}">
              <c16:uniqueId val="{00000000-57D4-4E02-BA3A-B1A88EDE60EC}"/>
            </c:ext>
          </c:extLst>
        </c:ser>
        <c:dLbls>
          <c:showLegendKey val="0"/>
          <c:showVal val="1"/>
          <c:showCatName val="0"/>
          <c:showSerName val="0"/>
          <c:showPercent val="0"/>
          <c:showBubbleSize val="0"/>
        </c:dLbls>
        <c:marker val="1"/>
        <c:smooth val="0"/>
        <c:axId val="163059968"/>
        <c:axId val="163069952"/>
      </c:lineChart>
      <c:catAx>
        <c:axId val="163059968"/>
        <c:scaling>
          <c:orientation val="minMax"/>
        </c:scaling>
        <c:delete val="0"/>
        <c:axPos val="b"/>
        <c:numFmt formatCode="General" sourceLinked="0"/>
        <c:majorTickMark val="out"/>
        <c:minorTickMark val="none"/>
        <c:tickLblPos val="nextTo"/>
        <c:txPr>
          <a:bodyPr rot="-2700000" vert="horz"/>
          <a:lstStyle/>
          <a:p>
            <a:pPr>
              <a:defRPr/>
            </a:pPr>
            <a:endParaRPr lang="ja-JP"/>
          </a:p>
        </c:txPr>
        <c:crossAx val="163069952"/>
        <c:crosses val="autoZero"/>
        <c:auto val="1"/>
        <c:lblAlgn val="ctr"/>
        <c:lblOffset val="100"/>
        <c:noMultiLvlLbl val="0"/>
      </c:catAx>
      <c:valAx>
        <c:axId val="163069952"/>
        <c:scaling>
          <c:orientation val="minMax"/>
          <c:max val="60"/>
          <c:min val="0"/>
        </c:scaling>
        <c:delete val="0"/>
        <c:axPos val="l"/>
        <c:title>
          <c:tx>
            <c:rich>
              <a:bodyPr rot="0" vert="horz"/>
              <a:lstStyle/>
              <a:p>
                <a:pPr>
                  <a:defRPr/>
                </a:pPr>
                <a:r>
                  <a:rPr lang="en-US"/>
                  <a:t>(%)</a:t>
                </a:r>
                <a:endParaRPr lang="ja-JP"/>
              </a:p>
            </c:rich>
          </c:tx>
          <c:layout>
            <c:manualLayout>
              <c:xMode val="edge"/>
              <c:yMode val="edge"/>
              <c:x val="3.0967155322305345E-2"/>
              <c:y val="6.1497881987472386E-2"/>
            </c:manualLayout>
          </c:layout>
          <c:overlay val="0"/>
        </c:title>
        <c:numFmt formatCode="#,##0_);[Red]\(#,##0\)" sourceLinked="0"/>
        <c:majorTickMark val="out"/>
        <c:minorTickMark val="none"/>
        <c:tickLblPos val="nextTo"/>
        <c:crossAx val="163059968"/>
        <c:crosses val="autoZero"/>
        <c:crossBetween val="between"/>
        <c:majorUnit val="20"/>
      </c:valAx>
    </c:plotArea>
    <c:plotVisOnly val="1"/>
    <c:dispBlanksAs val="gap"/>
    <c:showDLblsOverMax val="0"/>
  </c:chart>
  <c:txPr>
    <a:bodyPr/>
    <a:lstStyle/>
    <a:p>
      <a:pPr>
        <a:defRPr sz="105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12454116722669E-2"/>
          <c:y val="3.2570388876920764E-2"/>
          <c:w val="0.90319724455850048"/>
          <c:h val="0.84719871341135311"/>
        </c:manualLayout>
      </c:layout>
      <c:barChart>
        <c:barDir val="col"/>
        <c:grouping val="stacked"/>
        <c:varyColors val="0"/>
        <c:ser>
          <c:idx val="0"/>
          <c:order val="0"/>
          <c:tx>
            <c:strRef>
              <c:f>①転職者数!$B$2</c:f>
              <c:strCache>
                <c:ptCount val="1"/>
                <c:pt idx="0">
                  <c:v>転職者数（男）</c:v>
                </c:pt>
              </c:strCache>
            </c:strRef>
          </c:tx>
          <c:spPr>
            <a:solidFill>
              <a:srgbClr val="DB4D6D"/>
            </a:solidFill>
            <a:ln>
              <a:solidFill>
                <a:srgbClr val="DB4D6D"/>
              </a:solidFill>
            </a:ln>
            <a:effectLst/>
          </c:spPr>
          <c:invertIfNegative val="0"/>
          <c:dLbls>
            <c:spPr>
              <a:solidFill>
                <a:schemeClr val="bg1"/>
              </a:solidFill>
              <a:ln>
                <a:solidFill>
                  <a:srgbClr val="DB4D6D"/>
                </a:solid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①転職者数!$A$3:$A$16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①転職者数!$B$3:$B$16</c:f>
              <c:numCache>
                <c:formatCode>0</c:formatCode>
                <c:ptCount val="14"/>
                <c:pt idx="0">
                  <c:v>166</c:v>
                </c:pt>
                <c:pt idx="1">
                  <c:v>152</c:v>
                </c:pt>
                <c:pt idx="2">
                  <c:v>135</c:v>
                </c:pt>
                <c:pt idx="3">
                  <c:v>139</c:v>
                </c:pt>
                <c:pt idx="4">
                  <c:v>141</c:v>
                </c:pt>
                <c:pt idx="5">
                  <c:v>143</c:v>
                </c:pt>
                <c:pt idx="6">
                  <c:v>139</c:v>
                </c:pt>
                <c:pt idx="7">
                  <c:v>140</c:v>
                </c:pt>
                <c:pt idx="8">
                  <c:v>144</c:v>
                </c:pt>
                <c:pt idx="9">
                  <c:v>147</c:v>
                </c:pt>
                <c:pt idx="10">
                  <c:v>152</c:v>
                </c:pt>
                <c:pt idx="11">
                  <c:v>165</c:v>
                </c:pt>
                <c:pt idx="12">
                  <c:v>147</c:v>
                </c:pt>
                <c:pt idx="13">
                  <c:v>133</c:v>
                </c:pt>
              </c:numCache>
            </c:numRef>
          </c:val>
          <c:extLst>
            <c:ext xmlns:c16="http://schemas.microsoft.com/office/drawing/2014/chart" uri="{C3380CC4-5D6E-409C-BE32-E72D297353CC}">
              <c16:uniqueId val="{00000000-A6F3-4EF0-83E3-5C4694A27B13}"/>
            </c:ext>
          </c:extLst>
        </c:ser>
        <c:ser>
          <c:idx val="1"/>
          <c:order val="1"/>
          <c:tx>
            <c:strRef>
              <c:f>①転職者数!$C$2</c:f>
              <c:strCache>
                <c:ptCount val="1"/>
                <c:pt idx="0">
                  <c:v>転職者数（女）</c:v>
                </c:pt>
              </c:strCache>
            </c:strRef>
          </c:tx>
          <c:spPr>
            <a:solidFill>
              <a:srgbClr val="66BAB7"/>
            </a:solidFill>
            <a:ln>
              <a:solidFill>
                <a:srgbClr val="66BAB7"/>
              </a:solidFill>
            </a:ln>
            <a:effectLst/>
          </c:spPr>
          <c:invertIfNegative val="0"/>
          <c:dLbls>
            <c:spPr>
              <a:solidFill>
                <a:schemeClr val="bg1"/>
              </a:solidFill>
              <a:ln>
                <a:solidFill>
                  <a:schemeClr val="accent3"/>
                </a:solid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①転職者数!$A$3:$A$16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①転職者数!$C$3:$C$16</c:f>
              <c:numCache>
                <c:formatCode>0</c:formatCode>
                <c:ptCount val="14"/>
                <c:pt idx="0">
                  <c:v>169</c:v>
                </c:pt>
                <c:pt idx="1">
                  <c:v>168</c:v>
                </c:pt>
                <c:pt idx="2">
                  <c:v>148</c:v>
                </c:pt>
                <c:pt idx="3">
                  <c:v>145</c:v>
                </c:pt>
                <c:pt idx="4">
                  <c:v>144</c:v>
                </c:pt>
                <c:pt idx="5">
                  <c:v>143</c:v>
                </c:pt>
                <c:pt idx="6">
                  <c:v>152</c:v>
                </c:pt>
                <c:pt idx="7">
                  <c:v>159</c:v>
                </c:pt>
                <c:pt idx="8">
                  <c:v>163</c:v>
                </c:pt>
                <c:pt idx="9">
                  <c:v>164</c:v>
                </c:pt>
                <c:pt idx="10">
                  <c:v>178</c:v>
                </c:pt>
                <c:pt idx="11">
                  <c:v>187</c:v>
                </c:pt>
                <c:pt idx="12">
                  <c:v>173</c:v>
                </c:pt>
                <c:pt idx="13">
                  <c:v>157</c:v>
                </c:pt>
              </c:numCache>
            </c:numRef>
          </c:val>
          <c:extLst>
            <c:ext xmlns:c16="http://schemas.microsoft.com/office/drawing/2014/chart" uri="{C3380CC4-5D6E-409C-BE32-E72D297353CC}">
              <c16:uniqueId val="{00000001-A6F3-4EF0-83E3-5C4694A27B13}"/>
            </c:ext>
          </c:extLst>
        </c:ser>
        <c:dLbls>
          <c:showLegendKey val="0"/>
          <c:showVal val="0"/>
          <c:showCatName val="0"/>
          <c:showSerName val="0"/>
          <c:showPercent val="0"/>
          <c:showBubbleSize val="0"/>
        </c:dLbls>
        <c:gapWidth val="219"/>
        <c:overlap val="100"/>
        <c:axId val="237447791"/>
        <c:axId val="237454031"/>
      </c:barChart>
      <c:lineChart>
        <c:grouping val="standard"/>
        <c:varyColors val="0"/>
        <c:ser>
          <c:idx val="2"/>
          <c:order val="2"/>
          <c:tx>
            <c:strRef>
              <c:f>①転職者数!$D$2</c:f>
              <c:strCache>
                <c:ptCount val="1"/>
                <c:pt idx="0">
                  <c:v>転職者数（男女）</c:v>
                </c:pt>
              </c:strCache>
            </c:strRef>
          </c:tx>
          <c:spPr>
            <a:ln w="28575" cap="rnd">
              <a:solidFill>
                <a:srgbClr val="005CAF"/>
              </a:solidFill>
              <a:round/>
            </a:ln>
            <a:effectLst/>
          </c:spPr>
          <c:marker>
            <c:symbol val="circle"/>
            <c:size val="5"/>
            <c:spPr>
              <a:solidFill>
                <a:srgbClr val="005CAF"/>
              </a:solidFill>
              <a:ln w="9525">
                <a:solidFill>
                  <a:srgbClr val="005CAF"/>
                </a:solidFill>
              </a:ln>
              <a:effectLst/>
            </c:spPr>
          </c:marker>
          <c:dLbls>
            <c:dLbl>
              <c:idx val="0"/>
              <c:layout>
                <c:manualLayout>
                  <c:x val="-3.1050064693037966E-2"/>
                  <c:y val="-3.026478220394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F3-4EF0-83E3-5C4694A27B13}"/>
                </c:ext>
              </c:extLst>
            </c:dLbl>
            <c:dLbl>
              <c:idx val="1"/>
              <c:layout>
                <c:manualLayout>
                  <c:x val="-2.8792136579908558E-2"/>
                  <c:y val="-3.026478220394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F3-4EF0-83E3-5C4694A27B13}"/>
                </c:ext>
              </c:extLst>
            </c:dLbl>
            <c:dLbl>
              <c:idx val="2"/>
              <c:layout>
                <c:manualLayout>
                  <c:x val="-2.6157109055282464E-2"/>
                  <c:y val="-3.3627559467864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F3-4EF0-83E3-5C4694A27B13}"/>
                </c:ext>
              </c:extLst>
            </c:dLbl>
            <c:dLbl>
              <c:idx val="3"/>
              <c:layout>
                <c:manualLayout>
                  <c:x val="-3.914373088685015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F3-4EF0-83E3-5C4694A27B13}"/>
                </c:ext>
              </c:extLst>
            </c:dLbl>
            <c:dLbl>
              <c:idx val="4"/>
              <c:layout>
                <c:manualLayout>
                  <c:x val="-3.914373088685015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F3-4EF0-83E3-5C4694A27B13}"/>
                </c:ext>
              </c:extLst>
            </c:dLbl>
            <c:dLbl>
              <c:idx val="5"/>
              <c:layout>
                <c:manualLayout>
                  <c:x val="-4.4036697247706466E-2"/>
                  <c:y val="-2.3539299111411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F3-4EF0-83E3-5C4694A27B13}"/>
                </c:ext>
              </c:extLst>
            </c:dLbl>
            <c:dLbl>
              <c:idx val="6"/>
              <c:layout>
                <c:manualLayout>
                  <c:x val="-4.1590214067278287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F3-4EF0-83E3-5C4694A27B13}"/>
                </c:ext>
              </c:extLst>
            </c:dLbl>
            <c:dLbl>
              <c:idx val="7"/>
              <c:layout>
                <c:manualLayout>
                  <c:x val="-3.6697247706422111E-2"/>
                  <c:y val="-3.0264813143243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F3-4EF0-83E3-5C4694A27B13}"/>
                </c:ext>
              </c:extLst>
            </c:dLbl>
            <c:dLbl>
              <c:idx val="8"/>
              <c:layout>
                <c:manualLayout>
                  <c:x val="-4.1590214067278287E-2"/>
                  <c:y val="-2.690205612732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F3-4EF0-83E3-5C4694A27B13}"/>
                </c:ext>
              </c:extLst>
            </c:dLbl>
            <c:dLbl>
              <c:idx val="9"/>
              <c:layout>
                <c:manualLayout>
                  <c:x val="-4.4036697247706334E-2"/>
                  <c:y val="-2.6902056127327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F3-4EF0-83E3-5C4694A27B13}"/>
                </c:ext>
              </c:extLst>
            </c:dLbl>
            <c:dLbl>
              <c:idx val="10"/>
              <c:layout>
                <c:manualLayout>
                  <c:x val="-4.1590214067278378E-2"/>
                  <c:y val="-2.6902056127327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F3-4EF0-83E3-5C4694A27B13}"/>
                </c:ext>
              </c:extLst>
            </c:dLbl>
            <c:dLbl>
              <c:idx val="11"/>
              <c:layout>
                <c:manualLayout>
                  <c:x val="-4.1590214067278378E-2"/>
                  <c:y val="-2.3539299111411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F3-4EF0-83E3-5C4694A27B13}"/>
                </c:ext>
              </c:extLst>
            </c:dLbl>
            <c:dLbl>
              <c:idx val="12"/>
              <c:layout>
                <c:manualLayout>
                  <c:x val="-2.8792136579908558E-2"/>
                  <c:y val="-3.026478220394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F3-4EF0-83E3-5C4694A27B13}"/>
                </c:ext>
              </c:extLst>
            </c:dLbl>
            <c:dLbl>
              <c:idx val="13"/>
              <c:layout>
                <c:manualLayout>
                  <c:x val="-3.4250764525994064E-2"/>
                  <c:y val="-3.699032717507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F3-4EF0-83E3-5C4694A27B1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①転職者数!$A$3:$A$16</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①転職者数!$D$3:$D$16</c:f>
              <c:numCache>
                <c:formatCode>0</c:formatCode>
                <c:ptCount val="14"/>
                <c:pt idx="0">
                  <c:v>335</c:v>
                </c:pt>
                <c:pt idx="1">
                  <c:v>320</c:v>
                </c:pt>
                <c:pt idx="2">
                  <c:v>283</c:v>
                </c:pt>
                <c:pt idx="3">
                  <c:v>284</c:v>
                </c:pt>
                <c:pt idx="4">
                  <c:v>286</c:v>
                </c:pt>
                <c:pt idx="5">
                  <c:v>287</c:v>
                </c:pt>
                <c:pt idx="6">
                  <c:v>291</c:v>
                </c:pt>
                <c:pt idx="7">
                  <c:v>299</c:v>
                </c:pt>
                <c:pt idx="8">
                  <c:v>307</c:v>
                </c:pt>
                <c:pt idx="9">
                  <c:v>311</c:v>
                </c:pt>
                <c:pt idx="10">
                  <c:v>330</c:v>
                </c:pt>
                <c:pt idx="11">
                  <c:v>353</c:v>
                </c:pt>
                <c:pt idx="12">
                  <c:v>321</c:v>
                </c:pt>
                <c:pt idx="13">
                  <c:v>290</c:v>
                </c:pt>
              </c:numCache>
            </c:numRef>
          </c:val>
          <c:smooth val="0"/>
          <c:extLst>
            <c:ext xmlns:c16="http://schemas.microsoft.com/office/drawing/2014/chart" uri="{C3380CC4-5D6E-409C-BE32-E72D297353CC}">
              <c16:uniqueId val="{00000010-A6F3-4EF0-83E3-5C4694A27B13}"/>
            </c:ext>
          </c:extLst>
        </c:ser>
        <c:dLbls>
          <c:showLegendKey val="0"/>
          <c:showVal val="0"/>
          <c:showCatName val="0"/>
          <c:showSerName val="0"/>
          <c:showPercent val="0"/>
          <c:showBubbleSize val="0"/>
        </c:dLbls>
        <c:marker val="1"/>
        <c:smooth val="0"/>
        <c:axId val="237447791"/>
        <c:axId val="237454031"/>
      </c:lineChart>
      <c:catAx>
        <c:axId val="2374477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crossAx val="237454031"/>
        <c:crosses val="autoZero"/>
        <c:auto val="1"/>
        <c:lblAlgn val="ctr"/>
        <c:lblOffset val="100"/>
        <c:noMultiLvlLbl val="0"/>
      </c:catAx>
      <c:valAx>
        <c:axId val="2374540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crossAx val="237447791"/>
        <c:crosses val="autoZero"/>
        <c:crossBetween val="between"/>
      </c:valAx>
      <c:spPr>
        <a:noFill/>
        <a:ln>
          <a:solidFill>
            <a:schemeClr val="tx1"/>
          </a:solidFill>
        </a:ln>
        <a:effectLst/>
      </c:spPr>
    </c:plotArea>
    <c:legend>
      <c:legendPos val="b"/>
      <c:layout>
        <c:manualLayout>
          <c:xMode val="edge"/>
          <c:yMode val="edge"/>
          <c:x val="7.1727976448410932E-2"/>
          <c:y val="0.94576855393068859"/>
          <c:w val="0.86725084769196792"/>
          <c:h val="5.127050162595484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ea"/>
              <a:ea typeface="+mn-ea"/>
              <a:cs typeface="+mn-cs"/>
            </a:defRPr>
          </a:pPr>
          <a:endParaRPr lang="ja-JP"/>
        </a:p>
      </c:txPr>
    </c:legend>
    <c:plotVisOnly val="1"/>
    <c:dispBlanksAs val="gap"/>
    <c:showDLblsOverMax val="0"/>
  </c:chart>
  <c:spPr>
    <a:noFill/>
    <a:ln>
      <a:noFill/>
    </a:ln>
    <a:effectLst/>
  </c:spPr>
  <c:txPr>
    <a:bodyPr/>
    <a:lstStyle/>
    <a:p>
      <a:pPr>
        <a:defRPr sz="1100">
          <a:solidFill>
            <a:schemeClr val="tx1"/>
          </a:solidFill>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DD5BC-A694-4F26-84FB-70B5E0BDA4BB}" type="doc">
      <dgm:prSet loTypeId="urn:microsoft.com/office/officeart/2005/8/layout/lProcess2" loCatId="list" qsTypeId="urn:microsoft.com/office/officeart/2005/8/quickstyle/simple1" qsCatId="simple" csTypeId="urn:microsoft.com/office/officeart/2005/8/colors/accent2_4" csCatId="accent2" phldr="1"/>
      <dgm:spPr/>
      <dgm:t>
        <a:bodyPr/>
        <a:lstStyle/>
        <a:p>
          <a:endParaRPr kumimoji="1" lang="ja-JP" altLang="en-US"/>
        </a:p>
      </dgm:t>
    </dgm:pt>
    <dgm:pt modelId="{5F086AA6-3BAB-42DE-99A5-AA7D9E2F8797}">
      <dgm:prSet phldrT="[テキスト]" custT="1"/>
      <dgm:spPr/>
      <dgm:t>
        <a:bodyPr/>
        <a:lstStyle/>
        <a:p>
          <a:pPr>
            <a:lnSpc>
              <a:spcPts val="1500"/>
            </a:lnSpc>
            <a:spcAft>
              <a:spcPts val="0"/>
            </a:spcAft>
          </a:pPr>
          <a:endParaRPr kumimoji="1" lang="ja-JP" altLang="en-US" sz="1200" b="1" dirty="0"/>
        </a:p>
      </dgm:t>
    </dgm:pt>
    <dgm:pt modelId="{046D6ED2-1A2C-403F-9ECA-51C4554FE121}" type="parTrans" cxnId="{2F51662E-CB48-454F-8DD4-6ADF21B3EDC1}">
      <dgm:prSet/>
      <dgm:spPr/>
      <dgm:t>
        <a:bodyPr/>
        <a:lstStyle/>
        <a:p>
          <a:endParaRPr kumimoji="1" lang="ja-JP" altLang="en-US"/>
        </a:p>
      </dgm:t>
    </dgm:pt>
    <dgm:pt modelId="{7584B696-BFBE-4B5F-9F46-53A3A1C785CF}" type="sibTrans" cxnId="{2F51662E-CB48-454F-8DD4-6ADF21B3EDC1}">
      <dgm:prSet/>
      <dgm:spPr/>
      <dgm:t>
        <a:bodyPr/>
        <a:lstStyle/>
        <a:p>
          <a:endParaRPr kumimoji="1" lang="ja-JP" altLang="en-US"/>
        </a:p>
      </dgm:t>
    </dgm:pt>
    <dgm:pt modelId="{E1C0A490-FB53-4954-B703-80F57E0EA55E}" type="pres">
      <dgm:prSet presAssocID="{F50DD5BC-A694-4F26-84FB-70B5E0BDA4BB}" presName="theList" presStyleCnt="0">
        <dgm:presLayoutVars>
          <dgm:dir/>
          <dgm:animLvl val="lvl"/>
          <dgm:resizeHandles val="exact"/>
        </dgm:presLayoutVars>
      </dgm:prSet>
      <dgm:spPr/>
      <dgm:t>
        <a:bodyPr/>
        <a:lstStyle/>
        <a:p>
          <a:endParaRPr kumimoji="1" lang="ja-JP" altLang="en-US"/>
        </a:p>
      </dgm:t>
    </dgm:pt>
    <dgm:pt modelId="{1E7D15E6-E721-4B32-B7A4-FD87DBDB6711}" type="pres">
      <dgm:prSet presAssocID="{5F086AA6-3BAB-42DE-99A5-AA7D9E2F8797}" presName="compNode" presStyleCnt="0"/>
      <dgm:spPr/>
      <dgm:t>
        <a:bodyPr/>
        <a:lstStyle/>
        <a:p>
          <a:endParaRPr kumimoji="1" lang="ja-JP" altLang="en-US"/>
        </a:p>
      </dgm:t>
    </dgm:pt>
    <dgm:pt modelId="{60735687-E715-497C-9696-44DE1724A0AC}" type="pres">
      <dgm:prSet presAssocID="{5F086AA6-3BAB-42DE-99A5-AA7D9E2F8797}" presName="aNode" presStyleLbl="bgShp" presStyleIdx="0" presStyleCnt="1" custScaleX="100000" custScaleY="29808" custLinFactNeighborX="-1886" custLinFactNeighborY="-24623"/>
      <dgm:spPr/>
      <dgm:t>
        <a:bodyPr/>
        <a:lstStyle/>
        <a:p>
          <a:endParaRPr kumimoji="1" lang="ja-JP" altLang="en-US"/>
        </a:p>
      </dgm:t>
    </dgm:pt>
    <dgm:pt modelId="{206D4FF7-84DD-461A-BC6F-B7E3016AE287}" type="pres">
      <dgm:prSet presAssocID="{5F086AA6-3BAB-42DE-99A5-AA7D9E2F8797}" presName="textNode" presStyleLbl="bgShp" presStyleIdx="0" presStyleCnt="1"/>
      <dgm:spPr/>
      <dgm:t>
        <a:bodyPr/>
        <a:lstStyle/>
        <a:p>
          <a:endParaRPr kumimoji="1" lang="ja-JP" altLang="en-US"/>
        </a:p>
      </dgm:t>
    </dgm:pt>
    <dgm:pt modelId="{BA33527D-58F8-4B83-8B6D-BBC8DB99F305}" type="pres">
      <dgm:prSet presAssocID="{5F086AA6-3BAB-42DE-99A5-AA7D9E2F8797}" presName="compChildNode" presStyleCnt="0"/>
      <dgm:spPr/>
      <dgm:t>
        <a:bodyPr/>
        <a:lstStyle/>
        <a:p>
          <a:endParaRPr kumimoji="1" lang="ja-JP" altLang="en-US"/>
        </a:p>
      </dgm:t>
    </dgm:pt>
    <dgm:pt modelId="{74FC8A06-4DEA-4342-8342-F1E9486F605A}" type="pres">
      <dgm:prSet presAssocID="{5F086AA6-3BAB-42DE-99A5-AA7D9E2F8797}" presName="theInnerList" presStyleCnt="0"/>
      <dgm:spPr/>
      <dgm:t>
        <a:bodyPr/>
        <a:lstStyle/>
        <a:p>
          <a:endParaRPr kumimoji="1" lang="ja-JP" altLang="en-US"/>
        </a:p>
      </dgm:t>
    </dgm:pt>
  </dgm:ptLst>
  <dgm:cxnLst>
    <dgm:cxn modelId="{C76CDA03-3EA5-45CE-897E-192D3CB105E6}" type="presOf" srcId="{F50DD5BC-A694-4F26-84FB-70B5E0BDA4BB}" destId="{E1C0A490-FB53-4954-B703-80F57E0EA55E}" srcOrd="0" destOrd="0" presId="urn:microsoft.com/office/officeart/2005/8/layout/lProcess2"/>
    <dgm:cxn modelId="{2678F291-C499-40D0-A0E5-BBA7542B7B75}" type="presOf" srcId="{5F086AA6-3BAB-42DE-99A5-AA7D9E2F8797}" destId="{206D4FF7-84DD-461A-BC6F-B7E3016AE287}" srcOrd="1" destOrd="0" presId="urn:microsoft.com/office/officeart/2005/8/layout/lProcess2"/>
    <dgm:cxn modelId="{2F51662E-CB48-454F-8DD4-6ADF21B3EDC1}" srcId="{F50DD5BC-A694-4F26-84FB-70B5E0BDA4BB}" destId="{5F086AA6-3BAB-42DE-99A5-AA7D9E2F8797}" srcOrd="0" destOrd="0" parTransId="{046D6ED2-1A2C-403F-9ECA-51C4554FE121}" sibTransId="{7584B696-BFBE-4B5F-9F46-53A3A1C785CF}"/>
    <dgm:cxn modelId="{E36711E9-5677-4DC0-8FA4-32D172D23F87}" type="presOf" srcId="{5F086AA6-3BAB-42DE-99A5-AA7D9E2F8797}" destId="{60735687-E715-497C-9696-44DE1724A0AC}" srcOrd="0" destOrd="0" presId="urn:microsoft.com/office/officeart/2005/8/layout/lProcess2"/>
    <dgm:cxn modelId="{1EC768F3-2EB7-425F-8616-59BD872FC39C}" type="presParOf" srcId="{E1C0A490-FB53-4954-B703-80F57E0EA55E}" destId="{1E7D15E6-E721-4B32-B7A4-FD87DBDB6711}" srcOrd="0" destOrd="0" presId="urn:microsoft.com/office/officeart/2005/8/layout/lProcess2"/>
    <dgm:cxn modelId="{AFCF2064-3562-4157-AC8F-4F67553E8E6B}" type="presParOf" srcId="{1E7D15E6-E721-4B32-B7A4-FD87DBDB6711}" destId="{60735687-E715-497C-9696-44DE1724A0AC}" srcOrd="0" destOrd="0" presId="urn:microsoft.com/office/officeart/2005/8/layout/lProcess2"/>
    <dgm:cxn modelId="{494C9FAB-45AF-43A8-A510-6246D17EB63D}" type="presParOf" srcId="{1E7D15E6-E721-4B32-B7A4-FD87DBDB6711}" destId="{206D4FF7-84DD-461A-BC6F-B7E3016AE287}" srcOrd="1" destOrd="0" presId="urn:microsoft.com/office/officeart/2005/8/layout/lProcess2"/>
    <dgm:cxn modelId="{A47876D7-B8CB-4B67-891A-2EDDBE239183}" type="presParOf" srcId="{1E7D15E6-E721-4B32-B7A4-FD87DBDB6711}" destId="{BA33527D-58F8-4B83-8B6D-BBC8DB99F305}" srcOrd="2" destOrd="0" presId="urn:microsoft.com/office/officeart/2005/8/layout/lProcess2"/>
    <dgm:cxn modelId="{529BE68E-4647-429B-8498-589498B1D881}" type="presParOf" srcId="{BA33527D-58F8-4B83-8B6D-BBC8DB99F305}" destId="{74FC8A06-4DEA-4342-8342-F1E9486F605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DD5BC-A694-4F26-84FB-70B5E0BDA4B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kumimoji="1" lang="ja-JP" altLang="en-US"/>
        </a:p>
      </dgm:t>
    </dgm:pt>
    <dgm:pt modelId="{5F086AA6-3BAB-42DE-99A5-AA7D9E2F8797}">
      <dgm:prSet phldrT="[テキスト]" custT="1"/>
      <dgm:spPr/>
      <dgm:t>
        <a:bodyPr/>
        <a:lstStyle/>
        <a:p>
          <a:pPr>
            <a:lnSpc>
              <a:spcPts val="1500"/>
            </a:lnSpc>
            <a:spcAft>
              <a:spcPts val="0"/>
            </a:spcAft>
          </a:pPr>
          <a:endParaRPr kumimoji="1" lang="ja-JP" altLang="en-US" sz="1200" b="1" dirty="0"/>
        </a:p>
      </dgm:t>
    </dgm:pt>
    <dgm:pt modelId="{046D6ED2-1A2C-403F-9ECA-51C4554FE121}" type="parTrans" cxnId="{2F51662E-CB48-454F-8DD4-6ADF21B3EDC1}">
      <dgm:prSet/>
      <dgm:spPr/>
      <dgm:t>
        <a:bodyPr/>
        <a:lstStyle/>
        <a:p>
          <a:endParaRPr kumimoji="1" lang="ja-JP" altLang="en-US"/>
        </a:p>
      </dgm:t>
    </dgm:pt>
    <dgm:pt modelId="{7584B696-BFBE-4B5F-9F46-53A3A1C785CF}" type="sibTrans" cxnId="{2F51662E-CB48-454F-8DD4-6ADF21B3EDC1}">
      <dgm:prSet/>
      <dgm:spPr/>
      <dgm:t>
        <a:bodyPr/>
        <a:lstStyle/>
        <a:p>
          <a:endParaRPr kumimoji="1" lang="ja-JP" altLang="en-US"/>
        </a:p>
      </dgm:t>
    </dgm:pt>
    <dgm:pt modelId="{E1C0A490-FB53-4954-B703-80F57E0EA55E}" type="pres">
      <dgm:prSet presAssocID="{F50DD5BC-A694-4F26-84FB-70B5E0BDA4BB}" presName="theList" presStyleCnt="0">
        <dgm:presLayoutVars>
          <dgm:dir/>
          <dgm:animLvl val="lvl"/>
          <dgm:resizeHandles val="exact"/>
        </dgm:presLayoutVars>
      </dgm:prSet>
      <dgm:spPr/>
      <dgm:t>
        <a:bodyPr/>
        <a:lstStyle/>
        <a:p>
          <a:endParaRPr kumimoji="1" lang="ja-JP" altLang="en-US"/>
        </a:p>
      </dgm:t>
    </dgm:pt>
    <dgm:pt modelId="{1E7D15E6-E721-4B32-B7A4-FD87DBDB6711}" type="pres">
      <dgm:prSet presAssocID="{5F086AA6-3BAB-42DE-99A5-AA7D9E2F8797}" presName="compNode" presStyleCnt="0"/>
      <dgm:spPr/>
      <dgm:t>
        <a:bodyPr/>
        <a:lstStyle/>
        <a:p>
          <a:endParaRPr kumimoji="1" lang="ja-JP" altLang="en-US"/>
        </a:p>
      </dgm:t>
    </dgm:pt>
    <dgm:pt modelId="{60735687-E715-497C-9696-44DE1724A0AC}" type="pres">
      <dgm:prSet presAssocID="{5F086AA6-3BAB-42DE-99A5-AA7D9E2F8797}" presName="aNode" presStyleLbl="bgShp" presStyleIdx="0" presStyleCnt="1" custScaleX="89822" custScaleY="29031" custLinFactNeighborX="6636" custLinFactNeighborY="-2872"/>
      <dgm:spPr/>
      <dgm:t>
        <a:bodyPr/>
        <a:lstStyle/>
        <a:p>
          <a:endParaRPr kumimoji="1" lang="ja-JP" altLang="en-US"/>
        </a:p>
      </dgm:t>
    </dgm:pt>
    <dgm:pt modelId="{206D4FF7-84DD-461A-BC6F-B7E3016AE287}" type="pres">
      <dgm:prSet presAssocID="{5F086AA6-3BAB-42DE-99A5-AA7D9E2F8797}" presName="textNode" presStyleLbl="bgShp" presStyleIdx="0" presStyleCnt="1"/>
      <dgm:spPr/>
      <dgm:t>
        <a:bodyPr/>
        <a:lstStyle/>
        <a:p>
          <a:endParaRPr kumimoji="1" lang="ja-JP" altLang="en-US"/>
        </a:p>
      </dgm:t>
    </dgm:pt>
    <dgm:pt modelId="{BA33527D-58F8-4B83-8B6D-BBC8DB99F305}" type="pres">
      <dgm:prSet presAssocID="{5F086AA6-3BAB-42DE-99A5-AA7D9E2F8797}" presName="compChildNode" presStyleCnt="0"/>
      <dgm:spPr/>
      <dgm:t>
        <a:bodyPr/>
        <a:lstStyle/>
        <a:p>
          <a:endParaRPr kumimoji="1" lang="ja-JP" altLang="en-US"/>
        </a:p>
      </dgm:t>
    </dgm:pt>
    <dgm:pt modelId="{74FC8A06-4DEA-4342-8342-F1E9486F605A}" type="pres">
      <dgm:prSet presAssocID="{5F086AA6-3BAB-42DE-99A5-AA7D9E2F8797}" presName="theInnerList" presStyleCnt="0"/>
      <dgm:spPr/>
      <dgm:t>
        <a:bodyPr/>
        <a:lstStyle/>
        <a:p>
          <a:endParaRPr kumimoji="1" lang="ja-JP" altLang="en-US"/>
        </a:p>
      </dgm:t>
    </dgm:pt>
  </dgm:ptLst>
  <dgm:cxnLst>
    <dgm:cxn modelId="{C76CDA03-3EA5-45CE-897E-192D3CB105E6}" type="presOf" srcId="{F50DD5BC-A694-4F26-84FB-70B5E0BDA4BB}" destId="{E1C0A490-FB53-4954-B703-80F57E0EA55E}" srcOrd="0" destOrd="0" presId="urn:microsoft.com/office/officeart/2005/8/layout/lProcess2"/>
    <dgm:cxn modelId="{2678F291-C499-40D0-A0E5-BBA7542B7B75}" type="presOf" srcId="{5F086AA6-3BAB-42DE-99A5-AA7D9E2F8797}" destId="{206D4FF7-84DD-461A-BC6F-B7E3016AE287}" srcOrd="1" destOrd="0" presId="urn:microsoft.com/office/officeart/2005/8/layout/lProcess2"/>
    <dgm:cxn modelId="{2F51662E-CB48-454F-8DD4-6ADF21B3EDC1}" srcId="{F50DD5BC-A694-4F26-84FB-70B5E0BDA4BB}" destId="{5F086AA6-3BAB-42DE-99A5-AA7D9E2F8797}" srcOrd="0" destOrd="0" parTransId="{046D6ED2-1A2C-403F-9ECA-51C4554FE121}" sibTransId="{7584B696-BFBE-4B5F-9F46-53A3A1C785CF}"/>
    <dgm:cxn modelId="{E36711E9-5677-4DC0-8FA4-32D172D23F87}" type="presOf" srcId="{5F086AA6-3BAB-42DE-99A5-AA7D9E2F8797}" destId="{60735687-E715-497C-9696-44DE1724A0AC}" srcOrd="0" destOrd="0" presId="urn:microsoft.com/office/officeart/2005/8/layout/lProcess2"/>
    <dgm:cxn modelId="{1EC768F3-2EB7-425F-8616-59BD872FC39C}" type="presParOf" srcId="{E1C0A490-FB53-4954-B703-80F57E0EA55E}" destId="{1E7D15E6-E721-4B32-B7A4-FD87DBDB6711}" srcOrd="0" destOrd="0" presId="urn:microsoft.com/office/officeart/2005/8/layout/lProcess2"/>
    <dgm:cxn modelId="{AFCF2064-3562-4157-AC8F-4F67553E8E6B}" type="presParOf" srcId="{1E7D15E6-E721-4B32-B7A4-FD87DBDB6711}" destId="{60735687-E715-497C-9696-44DE1724A0AC}" srcOrd="0" destOrd="0" presId="urn:microsoft.com/office/officeart/2005/8/layout/lProcess2"/>
    <dgm:cxn modelId="{494C9FAB-45AF-43A8-A510-6246D17EB63D}" type="presParOf" srcId="{1E7D15E6-E721-4B32-B7A4-FD87DBDB6711}" destId="{206D4FF7-84DD-461A-BC6F-B7E3016AE287}" srcOrd="1" destOrd="0" presId="urn:microsoft.com/office/officeart/2005/8/layout/lProcess2"/>
    <dgm:cxn modelId="{A47876D7-B8CB-4B67-891A-2EDDBE239183}" type="presParOf" srcId="{1E7D15E6-E721-4B32-B7A4-FD87DBDB6711}" destId="{BA33527D-58F8-4B83-8B6D-BBC8DB99F305}" srcOrd="2" destOrd="0" presId="urn:microsoft.com/office/officeart/2005/8/layout/lProcess2"/>
    <dgm:cxn modelId="{529BE68E-4647-429B-8498-589498B1D881}" type="presParOf" srcId="{BA33527D-58F8-4B83-8B6D-BBC8DB99F305}" destId="{74FC8A06-4DEA-4342-8342-F1E9486F605A}"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9242E-845F-493A-8BD6-E7A6BA53B58F}" type="doc">
      <dgm:prSet loTypeId="urn:microsoft.com/office/officeart/2005/8/layout/venn3" loCatId="relationship" qsTypeId="urn:microsoft.com/office/officeart/2005/8/quickstyle/3d4" qsCatId="3D" csTypeId="urn:microsoft.com/office/officeart/2005/8/colors/colorful2" csCatId="colorful" phldr="1"/>
      <dgm:spPr/>
      <dgm:t>
        <a:bodyPr/>
        <a:lstStyle/>
        <a:p>
          <a:endParaRPr kumimoji="1" lang="ja-JP" altLang="en-US"/>
        </a:p>
      </dgm:t>
    </dgm:pt>
    <dgm:pt modelId="{904985A7-9D11-4A0C-A74B-D99BBE985E99}">
      <dgm:prSet phldrT="[テキスト]" custT="1"/>
      <dgm:spPr/>
      <dgm:t>
        <a:bodyPr/>
        <a:lstStyle/>
        <a:p>
          <a:pPr>
            <a:lnSpc>
              <a:spcPct val="50000"/>
            </a:lnSpc>
          </a:pPr>
          <a:r>
            <a:rPr kumimoji="1" lang="ja-JP" altLang="en-US" sz="1400" b="1" i="1" dirty="0" smtClean="0">
              <a:solidFill>
                <a:schemeClr val="bg1"/>
              </a:solidFill>
            </a:rPr>
            <a:t>賃上げに繋がる人への投資</a:t>
          </a:r>
          <a:endParaRPr kumimoji="1" lang="ja-JP" altLang="en-US" sz="1400" b="1" i="1" dirty="0">
            <a:solidFill>
              <a:schemeClr val="bg1"/>
            </a:solidFill>
          </a:endParaRPr>
        </a:p>
      </dgm:t>
    </dgm:pt>
    <dgm:pt modelId="{2DB9EECC-9A34-4D87-825F-94AB9D2526DA}" type="parTrans" cxnId="{532D8FD0-B085-48EB-A562-D1E51E9F6DA2}">
      <dgm:prSet/>
      <dgm:spPr/>
      <dgm:t>
        <a:bodyPr/>
        <a:lstStyle/>
        <a:p>
          <a:endParaRPr kumimoji="1" lang="ja-JP" altLang="en-US" sz="1400"/>
        </a:p>
      </dgm:t>
    </dgm:pt>
    <dgm:pt modelId="{58695D08-7BEF-43D7-A7C9-01A1AECF9751}" type="sibTrans" cxnId="{532D8FD0-B085-48EB-A562-D1E51E9F6DA2}">
      <dgm:prSet/>
      <dgm:spPr/>
      <dgm:t>
        <a:bodyPr/>
        <a:lstStyle/>
        <a:p>
          <a:endParaRPr kumimoji="1" lang="ja-JP" altLang="en-US" sz="1400"/>
        </a:p>
      </dgm:t>
    </dgm:pt>
    <dgm:pt modelId="{BBCA3B45-9111-44F1-91A9-7A3D5B083897}">
      <dgm:prSet phldrT="[テキスト]" custT="1"/>
      <dgm:spPr/>
      <dgm:t>
        <a:bodyPr/>
        <a:lstStyle/>
        <a:p>
          <a:r>
            <a:rPr kumimoji="1" lang="ja-JP" altLang="en-US" sz="1400" b="1" dirty="0" smtClean="0">
              <a:solidFill>
                <a:schemeClr val="bg1"/>
              </a:solidFill>
            </a:rPr>
            <a:t>賃金上昇を伴う労働移動</a:t>
          </a:r>
          <a:endParaRPr kumimoji="1" lang="ja-JP" altLang="en-US" sz="1400" b="1" dirty="0">
            <a:solidFill>
              <a:schemeClr val="bg1"/>
            </a:solidFill>
          </a:endParaRPr>
        </a:p>
      </dgm:t>
    </dgm:pt>
    <dgm:pt modelId="{4FF81FA3-FB3D-4CC4-9870-A252762E52F8}" type="parTrans" cxnId="{80CBB302-AB68-41AD-8994-C04AAA566DC1}">
      <dgm:prSet/>
      <dgm:spPr/>
      <dgm:t>
        <a:bodyPr/>
        <a:lstStyle/>
        <a:p>
          <a:endParaRPr kumimoji="1" lang="ja-JP" altLang="en-US" sz="1400"/>
        </a:p>
      </dgm:t>
    </dgm:pt>
    <dgm:pt modelId="{F8423078-5462-4EB3-AC03-671689F35416}" type="sibTrans" cxnId="{80CBB302-AB68-41AD-8994-C04AAA566DC1}">
      <dgm:prSet/>
      <dgm:spPr/>
      <dgm:t>
        <a:bodyPr/>
        <a:lstStyle/>
        <a:p>
          <a:endParaRPr kumimoji="1" lang="ja-JP" altLang="en-US" sz="1400"/>
        </a:p>
      </dgm:t>
    </dgm:pt>
    <dgm:pt modelId="{0AFEEA6C-DE52-4054-A04B-80F557B6173D}">
      <dgm:prSet phldrT="[テキスト]" custT="1"/>
      <dgm:spPr/>
      <dgm:t>
        <a:bodyPr/>
        <a:lstStyle/>
        <a:p>
          <a:pPr>
            <a:lnSpc>
              <a:spcPct val="50000"/>
            </a:lnSpc>
          </a:pPr>
          <a:r>
            <a:rPr kumimoji="1" lang="ja-JP" altLang="en-US" sz="1400" b="1" dirty="0" smtClean="0">
              <a:solidFill>
                <a:schemeClr val="bg1"/>
              </a:solidFill>
            </a:rPr>
            <a:t>賃金の</a:t>
          </a:r>
          <a:endParaRPr kumimoji="1" lang="en-US" altLang="ja-JP" sz="1400" b="1" dirty="0" smtClean="0">
            <a:solidFill>
              <a:schemeClr val="bg1"/>
            </a:solidFill>
          </a:endParaRPr>
        </a:p>
        <a:p>
          <a:pPr>
            <a:lnSpc>
              <a:spcPct val="50000"/>
            </a:lnSpc>
          </a:pPr>
          <a:r>
            <a:rPr kumimoji="1" lang="ja-JP" altLang="en-US" sz="1400" b="1" dirty="0" smtClean="0">
              <a:solidFill>
                <a:schemeClr val="bg1"/>
              </a:solidFill>
            </a:rPr>
            <a:t>底上げ</a:t>
          </a:r>
          <a:endParaRPr kumimoji="1" lang="ja-JP" altLang="en-US" sz="1400" b="1" dirty="0">
            <a:solidFill>
              <a:schemeClr val="bg1"/>
            </a:solidFill>
          </a:endParaRPr>
        </a:p>
      </dgm:t>
    </dgm:pt>
    <dgm:pt modelId="{2FF45670-48BA-4FB1-8D2D-DCC338993108}" type="parTrans" cxnId="{C0EE25C9-88F7-4047-89CF-E6C7EED409D6}">
      <dgm:prSet/>
      <dgm:spPr/>
      <dgm:t>
        <a:bodyPr/>
        <a:lstStyle/>
        <a:p>
          <a:endParaRPr kumimoji="1" lang="ja-JP" altLang="en-US" sz="1400"/>
        </a:p>
      </dgm:t>
    </dgm:pt>
    <dgm:pt modelId="{E99A0E7C-B6FC-47C4-B88C-549973AB9685}" type="sibTrans" cxnId="{C0EE25C9-88F7-4047-89CF-E6C7EED409D6}">
      <dgm:prSet/>
      <dgm:spPr/>
      <dgm:t>
        <a:bodyPr/>
        <a:lstStyle/>
        <a:p>
          <a:endParaRPr kumimoji="1" lang="ja-JP" altLang="en-US" sz="1400"/>
        </a:p>
      </dgm:t>
    </dgm:pt>
    <dgm:pt modelId="{951FFC2C-F4C2-4F89-BC8B-BE02E88AE3AC}" type="pres">
      <dgm:prSet presAssocID="{09D9242E-845F-493A-8BD6-E7A6BA53B58F}" presName="Name0" presStyleCnt="0">
        <dgm:presLayoutVars>
          <dgm:dir/>
          <dgm:resizeHandles val="exact"/>
        </dgm:presLayoutVars>
      </dgm:prSet>
      <dgm:spPr/>
      <dgm:t>
        <a:bodyPr/>
        <a:lstStyle/>
        <a:p>
          <a:endParaRPr kumimoji="1" lang="ja-JP" altLang="en-US"/>
        </a:p>
      </dgm:t>
    </dgm:pt>
    <dgm:pt modelId="{D5A0A192-C355-495F-8A5A-82CBC3B479C1}" type="pres">
      <dgm:prSet presAssocID="{904985A7-9D11-4A0C-A74B-D99BBE985E99}" presName="Name5" presStyleLbl="vennNode1" presStyleIdx="0" presStyleCnt="3">
        <dgm:presLayoutVars>
          <dgm:bulletEnabled val="1"/>
        </dgm:presLayoutVars>
      </dgm:prSet>
      <dgm:spPr/>
      <dgm:t>
        <a:bodyPr/>
        <a:lstStyle/>
        <a:p>
          <a:endParaRPr kumimoji="1" lang="ja-JP" altLang="en-US"/>
        </a:p>
      </dgm:t>
    </dgm:pt>
    <dgm:pt modelId="{BD5A674F-A758-4DBF-82FF-6C17DEEE787D}" type="pres">
      <dgm:prSet presAssocID="{58695D08-7BEF-43D7-A7C9-01A1AECF9751}" presName="space" presStyleCnt="0"/>
      <dgm:spPr/>
      <dgm:t>
        <a:bodyPr/>
        <a:lstStyle/>
        <a:p>
          <a:endParaRPr kumimoji="1" lang="ja-JP" altLang="en-US"/>
        </a:p>
      </dgm:t>
    </dgm:pt>
    <dgm:pt modelId="{A589D05A-010B-44E0-A80C-3AB2A8BC0DBE}" type="pres">
      <dgm:prSet presAssocID="{0AFEEA6C-DE52-4054-A04B-80F557B6173D}" presName="Name5" presStyleLbl="vennNode1" presStyleIdx="1" presStyleCnt="3">
        <dgm:presLayoutVars>
          <dgm:bulletEnabled val="1"/>
        </dgm:presLayoutVars>
      </dgm:prSet>
      <dgm:spPr/>
      <dgm:t>
        <a:bodyPr/>
        <a:lstStyle/>
        <a:p>
          <a:endParaRPr kumimoji="1" lang="ja-JP" altLang="en-US"/>
        </a:p>
      </dgm:t>
    </dgm:pt>
    <dgm:pt modelId="{4ECC7389-D219-494F-933C-1CEA5927A001}" type="pres">
      <dgm:prSet presAssocID="{E99A0E7C-B6FC-47C4-B88C-549973AB9685}" presName="space" presStyleCnt="0"/>
      <dgm:spPr/>
      <dgm:t>
        <a:bodyPr/>
        <a:lstStyle/>
        <a:p>
          <a:endParaRPr kumimoji="1" lang="ja-JP" altLang="en-US"/>
        </a:p>
      </dgm:t>
    </dgm:pt>
    <dgm:pt modelId="{EA16946D-6D19-4234-ACD3-6EC6B4580183}" type="pres">
      <dgm:prSet presAssocID="{BBCA3B45-9111-44F1-91A9-7A3D5B083897}" presName="Name5" presStyleLbl="vennNode1" presStyleIdx="2" presStyleCnt="3" custScaleX="101707">
        <dgm:presLayoutVars>
          <dgm:bulletEnabled val="1"/>
        </dgm:presLayoutVars>
      </dgm:prSet>
      <dgm:spPr/>
      <dgm:t>
        <a:bodyPr/>
        <a:lstStyle/>
        <a:p>
          <a:endParaRPr kumimoji="1" lang="ja-JP" altLang="en-US"/>
        </a:p>
      </dgm:t>
    </dgm:pt>
  </dgm:ptLst>
  <dgm:cxnLst>
    <dgm:cxn modelId="{64A5F7C0-B846-48ED-9006-351EA09BAF3C}" type="presOf" srcId="{09D9242E-845F-493A-8BD6-E7A6BA53B58F}" destId="{951FFC2C-F4C2-4F89-BC8B-BE02E88AE3AC}" srcOrd="0" destOrd="0" presId="urn:microsoft.com/office/officeart/2005/8/layout/venn3"/>
    <dgm:cxn modelId="{532D8FD0-B085-48EB-A562-D1E51E9F6DA2}" srcId="{09D9242E-845F-493A-8BD6-E7A6BA53B58F}" destId="{904985A7-9D11-4A0C-A74B-D99BBE985E99}" srcOrd="0" destOrd="0" parTransId="{2DB9EECC-9A34-4D87-825F-94AB9D2526DA}" sibTransId="{58695D08-7BEF-43D7-A7C9-01A1AECF9751}"/>
    <dgm:cxn modelId="{D35648DB-4E31-4874-B35F-E4AE30D80B96}" type="presOf" srcId="{BBCA3B45-9111-44F1-91A9-7A3D5B083897}" destId="{EA16946D-6D19-4234-ACD3-6EC6B4580183}" srcOrd="0" destOrd="0" presId="urn:microsoft.com/office/officeart/2005/8/layout/venn3"/>
    <dgm:cxn modelId="{C0EE25C9-88F7-4047-89CF-E6C7EED409D6}" srcId="{09D9242E-845F-493A-8BD6-E7A6BA53B58F}" destId="{0AFEEA6C-DE52-4054-A04B-80F557B6173D}" srcOrd="1" destOrd="0" parTransId="{2FF45670-48BA-4FB1-8D2D-DCC338993108}" sibTransId="{E99A0E7C-B6FC-47C4-B88C-549973AB9685}"/>
    <dgm:cxn modelId="{35F6A011-700F-4717-8E47-57A45FB7220C}" type="presOf" srcId="{0AFEEA6C-DE52-4054-A04B-80F557B6173D}" destId="{A589D05A-010B-44E0-A80C-3AB2A8BC0DBE}" srcOrd="0" destOrd="0" presId="urn:microsoft.com/office/officeart/2005/8/layout/venn3"/>
    <dgm:cxn modelId="{A74DEA08-6294-4168-9ABA-8BE547293192}" type="presOf" srcId="{904985A7-9D11-4A0C-A74B-D99BBE985E99}" destId="{D5A0A192-C355-495F-8A5A-82CBC3B479C1}" srcOrd="0" destOrd="0" presId="urn:microsoft.com/office/officeart/2005/8/layout/venn3"/>
    <dgm:cxn modelId="{80CBB302-AB68-41AD-8994-C04AAA566DC1}" srcId="{09D9242E-845F-493A-8BD6-E7A6BA53B58F}" destId="{BBCA3B45-9111-44F1-91A9-7A3D5B083897}" srcOrd="2" destOrd="0" parTransId="{4FF81FA3-FB3D-4CC4-9870-A252762E52F8}" sibTransId="{F8423078-5462-4EB3-AC03-671689F35416}"/>
    <dgm:cxn modelId="{F79F725E-173D-445E-B62B-C0171E61A393}" type="presParOf" srcId="{951FFC2C-F4C2-4F89-BC8B-BE02E88AE3AC}" destId="{D5A0A192-C355-495F-8A5A-82CBC3B479C1}" srcOrd="0" destOrd="0" presId="urn:microsoft.com/office/officeart/2005/8/layout/venn3"/>
    <dgm:cxn modelId="{D3BB8CDF-3D59-4BA5-9AB6-7C91406735DE}" type="presParOf" srcId="{951FFC2C-F4C2-4F89-BC8B-BE02E88AE3AC}" destId="{BD5A674F-A758-4DBF-82FF-6C17DEEE787D}" srcOrd="1" destOrd="0" presId="urn:microsoft.com/office/officeart/2005/8/layout/venn3"/>
    <dgm:cxn modelId="{087157F8-2CDE-4F22-B549-DFB7B67C4D05}" type="presParOf" srcId="{951FFC2C-F4C2-4F89-BC8B-BE02E88AE3AC}" destId="{A589D05A-010B-44E0-A80C-3AB2A8BC0DBE}" srcOrd="2" destOrd="0" presId="urn:microsoft.com/office/officeart/2005/8/layout/venn3"/>
    <dgm:cxn modelId="{4EFB0184-59B4-4DC1-9963-2825052ECE99}" type="presParOf" srcId="{951FFC2C-F4C2-4F89-BC8B-BE02E88AE3AC}" destId="{4ECC7389-D219-494F-933C-1CEA5927A001}" srcOrd="3" destOrd="0" presId="urn:microsoft.com/office/officeart/2005/8/layout/venn3"/>
    <dgm:cxn modelId="{967D6F6E-47FD-4D1C-A49B-BF5A467FCB8F}" type="presParOf" srcId="{951FFC2C-F4C2-4F89-BC8B-BE02E88AE3AC}" destId="{EA16946D-6D19-4234-ACD3-6EC6B4580183}" srcOrd="4"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5687-E715-497C-9696-44DE1724A0AC}">
      <dsp:nvSpPr>
        <dsp:cNvPr id="0" name=""/>
        <dsp:cNvSpPr/>
      </dsp:nvSpPr>
      <dsp:spPr>
        <a:xfrm>
          <a:off x="0" y="330361"/>
          <a:ext cx="3530367" cy="940265"/>
        </a:xfrm>
        <a:prstGeom prst="roundRect">
          <a:avLst>
            <a:gd name="adj" fmla="val 10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ts val="1500"/>
            </a:lnSpc>
            <a:spcBef>
              <a:spcPct val="0"/>
            </a:spcBef>
            <a:spcAft>
              <a:spcPts val="0"/>
            </a:spcAft>
          </a:pPr>
          <a:endParaRPr kumimoji="1" lang="ja-JP" altLang="en-US" sz="1200" b="1" kern="1200" dirty="0"/>
        </a:p>
      </dsp:txBody>
      <dsp:txXfrm>
        <a:off x="0" y="330361"/>
        <a:ext cx="3530367" cy="28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5687-E715-497C-9696-44DE1724A0AC}">
      <dsp:nvSpPr>
        <dsp:cNvPr id="0" name=""/>
        <dsp:cNvSpPr/>
      </dsp:nvSpPr>
      <dsp:spPr>
        <a:xfrm>
          <a:off x="392165" y="1040007"/>
          <a:ext cx="3460907" cy="92579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ts val="1500"/>
            </a:lnSpc>
            <a:spcBef>
              <a:spcPct val="0"/>
            </a:spcBef>
            <a:spcAft>
              <a:spcPts val="0"/>
            </a:spcAft>
          </a:pPr>
          <a:endParaRPr kumimoji="1" lang="ja-JP" altLang="en-US" sz="1200" b="1" kern="1200" dirty="0"/>
        </a:p>
      </dsp:txBody>
      <dsp:txXfrm>
        <a:off x="392165" y="1040007"/>
        <a:ext cx="3460907" cy="277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0A192-C355-495F-8A5A-82CBC3B479C1}">
      <dsp:nvSpPr>
        <dsp:cNvPr id="0" name=""/>
        <dsp:cNvSpPr/>
      </dsp:nvSpPr>
      <dsp:spPr>
        <a:xfrm>
          <a:off x="1334270" y="309"/>
          <a:ext cx="1376172" cy="137617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5735" tIns="17780" rIns="75735" bIns="17780" numCol="1" spcCol="1270" anchor="ctr" anchorCtr="0">
          <a:noAutofit/>
        </a:bodyPr>
        <a:lstStyle/>
        <a:p>
          <a:pPr lvl="0" algn="ctr" defTabSz="622300">
            <a:lnSpc>
              <a:spcPct val="50000"/>
            </a:lnSpc>
            <a:spcBef>
              <a:spcPct val="0"/>
            </a:spcBef>
            <a:spcAft>
              <a:spcPct val="35000"/>
            </a:spcAft>
          </a:pPr>
          <a:r>
            <a:rPr kumimoji="1" lang="ja-JP" altLang="en-US" sz="1400" b="1" i="1" kern="1200" dirty="0" smtClean="0">
              <a:solidFill>
                <a:schemeClr val="bg1"/>
              </a:solidFill>
            </a:rPr>
            <a:t>賃上げに繋がる人への投資</a:t>
          </a:r>
          <a:endParaRPr kumimoji="1" lang="ja-JP" altLang="en-US" sz="1400" b="1" i="1" kern="1200" dirty="0">
            <a:solidFill>
              <a:schemeClr val="bg1"/>
            </a:solidFill>
          </a:endParaRPr>
        </a:p>
      </dsp:txBody>
      <dsp:txXfrm>
        <a:off x="1535806" y="201845"/>
        <a:ext cx="973100" cy="973100"/>
      </dsp:txXfrm>
    </dsp:sp>
    <dsp:sp modelId="{A589D05A-010B-44E0-A80C-3AB2A8BC0DBE}">
      <dsp:nvSpPr>
        <dsp:cNvPr id="0" name=""/>
        <dsp:cNvSpPr/>
      </dsp:nvSpPr>
      <dsp:spPr>
        <a:xfrm>
          <a:off x="2435208" y="309"/>
          <a:ext cx="1376172" cy="1376172"/>
        </a:xfrm>
        <a:prstGeom prst="ellipse">
          <a:avLst/>
        </a:prstGeom>
        <a:solidFill>
          <a:schemeClr val="accent2">
            <a:alpha val="50000"/>
            <a:hueOff val="-5058622"/>
            <a:satOff val="-14259"/>
            <a:lumOff val="-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5735" tIns="17780" rIns="75735"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solidFill>
                <a:schemeClr val="bg1"/>
              </a:solidFill>
            </a:rPr>
            <a:t>賃金の</a:t>
          </a:r>
          <a:endParaRPr kumimoji="1" lang="en-US" altLang="ja-JP" sz="1400" b="1" kern="1200" dirty="0" smtClean="0">
            <a:solidFill>
              <a:schemeClr val="bg1"/>
            </a:solidFill>
          </a:endParaRPr>
        </a:p>
        <a:p>
          <a:pPr lvl="0" algn="ctr" defTabSz="622300">
            <a:lnSpc>
              <a:spcPct val="50000"/>
            </a:lnSpc>
            <a:spcBef>
              <a:spcPct val="0"/>
            </a:spcBef>
            <a:spcAft>
              <a:spcPct val="35000"/>
            </a:spcAft>
          </a:pPr>
          <a:r>
            <a:rPr kumimoji="1" lang="ja-JP" altLang="en-US" sz="1400" b="1" kern="1200" dirty="0" smtClean="0">
              <a:solidFill>
                <a:schemeClr val="bg1"/>
              </a:solidFill>
            </a:rPr>
            <a:t>底上げ</a:t>
          </a:r>
          <a:endParaRPr kumimoji="1" lang="ja-JP" altLang="en-US" sz="1400" b="1" kern="1200" dirty="0">
            <a:solidFill>
              <a:schemeClr val="bg1"/>
            </a:solidFill>
          </a:endParaRPr>
        </a:p>
      </dsp:txBody>
      <dsp:txXfrm>
        <a:off x="2636744" y="201845"/>
        <a:ext cx="973100" cy="973100"/>
      </dsp:txXfrm>
    </dsp:sp>
    <dsp:sp modelId="{EA16946D-6D19-4234-ACD3-6EC6B4580183}">
      <dsp:nvSpPr>
        <dsp:cNvPr id="0" name=""/>
        <dsp:cNvSpPr/>
      </dsp:nvSpPr>
      <dsp:spPr>
        <a:xfrm>
          <a:off x="3536146" y="309"/>
          <a:ext cx="1399663" cy="1376172"/>
        </a:xfrm>
        <a:prstGeom prst="ellipse">
          <a:avLst/>
        </a:prstGeom>
        <a:solidFill>
          <a:schemeClr val="accent2">
            <a:alpha val="50000"/>
            <a:hueOff val="-10117245"/>
            <a:satOff val="-28518"/>
            <a:lumOff val="-15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5735" tIns="17780" rIns="75735"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chemeClr val="bg1"/>
              </a:solidFill>
            </a:rPr>
            <a:t>賃金上昇を伴う労働移動</a:t>
          </a:r>
          <a:endParaRPr kumimoji="1" lang="ja-JP" altLang="en-US" sz="1400" b="1" kern="1200" dirty="0">
            <a:solidFill>
              <a:schemeClr val="bg1"/>
            </a:solidFill>
          </a:endParaRPr>
        </a:p>
      </dsp:txBody>
      <dsp:txXfrm>
        <a:off x="3741122" y="201845"/>
        <a:ext cx="989711" cy="9731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0.02527</cdr:x>
      <cdr:y>0.09102</cdr:y>
    </cdr:from>
    <cdr:to>
      <cdr:x>0.20292</cdr:x>
      <cdr:y>0.15798</cdr:y>
    </cdr:to>
    <cdr:sp macro="" textlink="">
      <cdr:nvSpPr>
        <cdr:cNvPr id="15" name="テキスト ボックス 1"/>
        <cdr:cNvSpPr txBox="1"/>
      </cdr:nvSpPr>
      <cdr:spPr>
        <a:xfrm xmlns:a="http://schemas.openxmlformats.org/drawingml/2006/main">
          <a:off x="236536" y="517173"/>
          <a:ext cx="1662806" cy="38048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36000" tIns="36000" rIns="36000" bIns="3600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1000" b="1" dirty="0" smtClean="0">
              <a:solidFill>
                <a:srgbClr val="FF0000"/>
              </a:solidFill>
              <a:latin typeface="ＭＳ ゴシック" panose="020B0609070205080204" pitchFamily="49" charset="-128"/>
              <a:ea typeface="ＭＳ ゴシック" panose="020B0609070205080204" pitchFamily="49" charset="-128"/>
            </a:rPr>
            <a:t>2008</a:t>
          </a:r>
          <a:r>
            <a:rPr lang="ja-JP" altLang="en-US" sz="1000" b="1" dirty="0" smtClean="0">
              <a:solidFill>
                <a:srgbClr val="FF0000"/>
              </a:solidFill>
              <a:latin typeface="ＭＳ ゴシック" panose="020B0609070205080204" pitchFamily="49" charset="-128"/>
              <a:ea typeface="ＭＳ ゴシック" panose="020B0609070205080204" pitchFamily="49" charset="-128"/>
            </a:rPr>
            <a:t>年９月</a:t>
          </a:r>
          <a:r>
            <a:rPr lang="en-US" altLang="ja-JP" sz="1000" b="1" dirty="0" smtClean="0">
              <a:solidFill>
                <a:srgbClr val="FF0000"/>
              </a:solidFill>
              <a:latin typeface="ＭＳ ゴシック" panose="020B0609070205080204" pitchFamily="49" charset="-128"/>
              <a:ea typeface="ＭＳ ゴシック" panose="020B0609070205080204" pitchFamily="49" charset="-128"/>
            </a:rPr>
            <a:t>15</a:t>
          </a:r>
          <a:r>
            <a:rPr lang="ja-JP" altLang="en-US" sz="1000" b="1" dirty="0" smtClean="0">
              <a:solidFill>
                <a:srgbClr val="FF0000"/>
              </a:solidFill>
              <a:latin typeface="ＭＳ ゴシック" panose="020B0609070205080204" pitchFamily="49" charset="-128"/>
              <a:ea typeface="ＭＳ ゴシック" panose="020B0609070205080204" pitchFamily="49" charset="-128"/>
            </a:rPr>
            <a:t>日</a:t>
          </a:r>
          <a:endParaRPr lang="en-US" altLang="ja-JP" sz="1000" b="1" dirty="0" smtClean="0">
            <a:solidFill>
              <a:srgbClr val="FF0000"/>
            </a:solidFill>
            <a:latin typeface="ＭＳ ゴシック" panose="020B0609070205080204" pitchFamily="49" charset="-128"/>
            <a:ea typeface="ＭＳ ゴシック" panose="020B0609070205080204" pitchFamily="49" charset="-128"/>
          </a:endParaRPr>
        </a:p>
        <a:p xmlns:a="http://schemas.openxmlformats.org/drawingml/2006/main">
          <a:pPr algn="ctr"/>
          <a:r>
            <a:rPr lang="ja-JP" altLang="en-US" sz="1000" b="1" dirty="0" smtClean="0">
              <a:solidFill>
                <a:srgbClr val="FF0000"/>
              </a:solidFill>
              <a:latin typeface="ＭＳ ゴシック" panose="020B0609070205080204" pitchFamily="49" charset="-128"/>
              <a:ea typeface="ＭＳ ゴシック" panose="020B0609070205080204" pitchFamily="49" charset="-128"/>
            </a:rPr>
            <a:t>リーマンブラザーズ破綻</a:t>
          </a:r>
          <a:endParaRPr lang="en-US" altLang="ja-JP" sz="1000" b="1" dirty="0">
            <a:solidFill>
              <a:srgbClr val="FF0000"/>
            </a:solidFill>
            <a:latin typeface="ＭＳ ゴシック" panose="020B0609070205080204" pitchFamily="49" charset="-128"/>
            <a:ea typeface="ＭＳ ゴシック" panose="020B0609070205080204" pitchFamily="49" charset="-128"/>
          </a:endParaRPr>
        </a:p>
      </cdr:txBody>
    </cdr:sp>
  </cdr:relSizeAnchor>
  <cdr:relSizeAnchor xmlns:cdr="http://schemas.openxmlformats.org/drawingml/2006/chartDrawing">
    <cdr:from>
      <cdr:x>0.17418</cdr:x>
      <cdr:y>0.11759</cdr:y>
    </cdr:from>
    <cdr:to>
      <cdr:x>0.22524</cdr:x>
      <cdr:y>0.11764</cdr:y>
    </cdr:to>
    <cdr:cxnSp macro="">
      <cdr:nvCxnSpPr>
        <cdr:cNvPr id="14" name="直線矢印コネクタ 13"/>
        <cdr:cNvCxnSpPr/>
      </cdr:nvCxnSpPr>
      <cdr:spPr>
        <a:xfrm xmlns:a="http://schemas.openxmlformats.org/drawingml/2006/main" flipV="1">
          <a:off x="1630328" y="668147"/>
          <a:ext cx="477944" cy="28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0.02953</cdr:x>
      <cdr:y>0.07274</cdr:y>
    </cdr:from>
    <cdr:to>
      <cdr:x>0.14277</cdr:x>
      <cdr:y>0.10192</cdr:y>
    </cdr:to>
    <cdr:sp macro="" textlink="">
      <cdr:nvSpPr>
        <cdr:cNvPr id="6" name="テキスト ボックス 42"/>
        <cdr:cNvSpPr txBox="1"/>
      </cdr:nvSpPr>
      <cdr:spPr>
        <a:xfrm xmlns:a="http://schemas.openxmlformats.org/drawingml/2006/main">
          <a:off x="276358" y="419462"/>
          <a:ext cx="1059928" cy="16826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（単位：％</a:t>
          </a:r>
          <a:r>
            <a:rPr kumimoji="0" lang="ja-JP" altLang="en-US" sz="1050" b="0" i="0" u="none" strike="noStrike" kern="0" cap="none" spc="0" normalizeH="0" baseline="0" noProof="0" dirty="0" smtClean="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endParaRPr kumimoji="1"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cdr:txBody>
    </cdr:sp>
  </cdr:relSizeAnchor>
  <cdr:relSizeAnchor xmlns:cdr="http://schemas.openxmlformats.org/drawingml/2006/chartDrawing">
    <cdr:from>
      <cdr:x>0.88064</cdr:x>
      <cdr:y>0.0703</cdr:y>
    </cdr:from>
    <cdr:to>
      <cdr:x>0.9821</cdr:x>
      <cdr:y>0.09948</cdr:y>
    </cdr:to>
    <cdr:sp macro="" textlink="">
      <cdr:nvSpPr>
        <cdr:cNvPr id="7" name="テキスト ボックス 42"/>
        <cdr:cNvSpPr txBox="1"/>
      </cdr:nvSpPr>
      <cdr:spPr>
        <a:xfrm xmlns:a="http://schemas.openxmlformats.org/drawingml/2006/main">
          <a:off x="8242803" y="405398"/>
          <a:ext cx="949667" cy="16826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（単位</a:t>
          </a:r>
          <a:r>
            <a:rPr kumimoji="0" lang="ja-JP" altLang="en-US" sz="1050" b="0" i="0" u="none" strike="noStrike" kern="0" cap="none" spc="0" normalizeH="0" baseline="0" noProof="0" dirty="0" smtClean="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：倍）</a:t>
          </a:r>
          <a:endParaRPr kumimoji="1" lang="ja-JP" altLang="en-US" sz="105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cdr:txBody>
    </cdr:sp>
  </cdr:relSizeAnchor>
  <cdr:relSizeAnchor xmlns:cdr="http://schemas.openxmlformats.org/drawingml/2006/chartDrawing">
    <cdr:from>
      <cdr:x>0.9049</cdr:x>
      <cdr:y>0.80518</cdr:y>
    </cdr:from>
    <cdr:to>
      <cdr:x>0.95782</cdr:x>
      <cdr:y>0.84418</cdr:y>
    </cdr:to>
    <cdr:cxnSp macro="">
      <cdr:nvCxnSpPr>
        <cdr:cNvPr id="8" name="直線コネクタ 7"/>
        <cdr:cNvCxnSpPr>
          <a:endCxn xmlns:a="http://schemas.openxmlformats.org/drawingml/2006/main" id="10" idx="0"/>
        </cdr:cNvCxnSpPr>
      </cdr:nvCxnSpPr>
      <cdr:spPr>
        <a:xfrm xmlns:a="http://schemas.openxmlformats.org/drawingml/2006/main" flipH="1">
          <a:off x="8469925" y="4575029"/>
          <a:ext cx="495314" cy="221579"/>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olidFill>
          <a:prstDash val="sysDot"/>
          <a:miter lim="800000"/>
        </a:ln>
        <a:effectLst xmlns:a="http://schemas.openxmlformats.org/drawingml/2006/main"/>
      </cdr:spPr>
    </cdr:cxnSp>
  </cdr:relSizeAnchor>
  <cdr:relSizeAnchor xmlns:cdr="http://schemas.openxmlformats.org/drawingml/2006/chartDrawing">
    <cdr:from>
      <cdr:x>0.83101</cdr:x>
      <cdr:y>0.84418</cdr:y>
    </cdr:from>
    <cdr:to>
      <cdr:x>0.96222</cdr:x>
      <cdr:y>0.93368</cdr:y>
    </cdr:to>
    <cdr:sp macro="" textlink="">
      <cdr:nvSpPr>
        <cdr:cNvPr id="10" name="四角形吹き出し 9"/>
        <cdr:cNvSpPr/>
      </cdr:nvSpPr>
      <cdr:spPr>
        <a:xfrm xmlns:a="http://schemas.openxmlformats.org/drawingml/2006/main">
          <a:off x="7778223" y="4796608"/>
          <a:ext cx="1228128" cy="508537"/>
        </a:xfrm>
        <a:prstGeom xmlns:a="http://schemas.openxmlformats.org/drawingml/2006/main" prst="wedgeRectCallout">
          <a:avLst>
            <a:gd name="adj1" fmla="val 28665"/>
            <a:gd name="adj2" fmla="val 25862"/>
          </a:avLst>
        </a:prstGeom>
        <a:solidFill xmlns:a="http://schemas.openxmlformats.org/drawingml/2006/main">
          <a:srgbClr val="4472C4">
            <a:lumMod val="20000"/>
            <a:lumOff val="80000"/>
          </a:srgbClr>
        </a:solidFill>
        <a:ln xmlns:a="http://schemas.openxmlformats.org/drawingml/2006/main" w="15875" cap="flat" cmpd="sng" algn="ctr">
          <a:solidFill>
            <a:srgbClr val="0070C0"/>
          </a:solidFill>
          <a:prstDash val="solid"/>
          <a:miter lim="800000"/>
        </a:ln>
        <a:effectLst xmlns:a="http://schemas.openxmlformats.org/drawingml/2006/main"/>
      </cdr:spPr>
      <cdr:txBody>
        <a:bodyPr xmlns:a="http://schemas.openxmlformats.org/drawingml/2006/main" wrap="square" lIns="36000" rIns="3600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完全</a:t>
          </a:r>
          <a:r>
            <a:rPr kumimoji="0" lang="ja-JP" altLang="en-US"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失業率 </a:t>
          </a:r>
          <a:r>
            <a:rPr kumimoji="0" lang="en-US" altLang="ja-JP"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2.6</a:t>
          </a:r>
          <a:r>
            <a:rPr kumimoji="0" lang="ja-JP" altLang="en-US"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endPar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r>
            <a:rPr kumimoji="0" lang="ja-JP" altLang="en-US"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前月差</a:t>
          </a:r>
          <a:r>
            <a:rPr kumimoji="0" lang="en-US" altLang="ja-JP"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r>
            <a:rPr kumimoji="0" lang="ja-JP" altLang="en-US"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０）</a:t>
          </a:r>
          <a:endPar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a:t>
          </a:r>
          <a:r>
            <a:rPr kumimoji="0" lang="en-US" altLang="ja-JP"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2022</a:t>
          </a:r>
          <a:r>
            <a:rPr kumimoji="0" lang="ja-JP" altLang="en-US"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年</a:t>
          </a:r>
          <a:r>
            <a:rPr kumimoji="0" lang="en-US" altLang="ja-JP"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10</a:t>
          </a:r>
          <a:r>
            <a:rPr kumimoji="0" lang="ja-JP" altLang="en-US" sz="1000" b="0" i="0" u="none" strike="noStrike" kern="0" cap="none" spc="0" normalizeH="0" baseline="0" noProof="0" dirty="0" smtClean="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月）</a:t>
          </a:r>
          <a:endParaRPr kumimoji="0" lang="en-US" altLang="ja-JP" sz="10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cdr:txBody>
    </cdr:sp>
  </cdr:relSizeAnchor>
  <cdr:relSizeAnchor xmlns:cdr="http://schemas.openxmlformats.org/drawingml/2006/chartDrawing">
    <cdr:from>
      <cdr:x>0.96331</cdr:x>
      <cdr:y>0.95079</cdr:y>
    </cdr:from>
    <cdr:to>
      <cdr:x>0.99445</cdr:x>
      <cdr:y>0.98969</cdr:y>
    </cdr:to>
    <cdr:sp macro="" textlink="">
      <cdr:nvSpPr>
        <cdr:cNvPr id="17" name="テキスト ボックス 12"/>
        <cdr:cNvSpPr txBox="1"/>
      </cdr:nvSpPr>
      <cdr:spPr>
        <a:xfrm xmlns:a="http://schemas.openxmlformats.org/drawingml/2006/main">
          <a:off x="9016602" y="5402365"/>
          <a:ext cx="291471" cy="22102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（月</a:t>
          </a:r>
          <a:r>
            <a:rPr kumimoji="1" lang="ja-JP" altLang="en-US" sz="700" b="0"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a:t>
          </a:r>
        </a:p>
      </cdr:txBody>
    </cdr:sp>
  </cdr:relSizeAnchor>
  <cdr:relSizeAnchor xmlns:cdr="http://schemas.openxmlformats.org/drawingml/2006/chartDrawing">
    <cdr:from>
      <cdr:x>0.73563</cdr:x>
      <cdr:y>0.13928</cdr:y>
    </cdr:from>
    <cdr:to>
      <cdr:x>0.82513</cdr:x>
      <cdr:y>0.14028</cdr:y>
    </cdr:to>
    <cdr:cxnSp macro="">
      <cdr:nvCxnSpPr>
        <cdr:cNvPr id="16" name="直線矢印コネクタ 15"/>
        <cdr:cNvCxnSpPr/>
      </cdr:nvCxnSpPr>
      <cdr:spPr>
        <a:xfrm xmlns:a="http://schemas.openxmlformats.org/drawingml/2006/main" flipV="1">
          <a:off x="6885533" y="791405"/>
          <a:ext cx="837721" cy="568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0.74479</cdr:x>
      <cdr:y>0.09029</cdr:y>
    </cdr:from>
    <cdr:to>
      <cdr:x>0.97108</cdr:x>
      <cdr:y>0.15437</cdr:y>
    </cdr:to>
    <cdr:sp macro="" textlink="">
      <cdr:nvSpPr>
        <cdr:cNvPr id="2" name="テキスト ボックス 14">
          <a:extLst xmlns:a="http://schemas.openxmlformats.org/drawingml/2006/main">
            <a:ext uri="{FF2B5EF4-FFF2-40B4-BE49-F238E27FC236}">
              <a16:creationId xmlns:a16="http://schemas.microsoft.com/office/drawing/2014/main" id="{6DB40A41-9126-E342-84BA-F71CA1F0D85A}"/>
            </a:ext>
          </a:extLst>
        </cdr:cNvPr>
        <cdr:cNvSpPr txBox="1"/>
      </cdr:nvSpPr>
      <cdr:spPr>
        <a:xfrm xmlns:a="http://schemas.openxmlformats.org/drawingml/2006/main">
          <a:off x="3260397" y="429067"/>
          <a:ext cx="990607" cy="304508"/>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800" dirty="0">
              <a:latin typeface="メイリオ" panose="020B0604030504040204" pitchFamily="50" charset="-128"/>
              <a:ea typeface="メイリオ" panose="020B0604030504040204" pitchFamily="50" charset="-128"/>
            </a:rPr>
            <a:t>実　績：実　線</a:t>
          </a:r>
          <a:endParaRPr kumimoji="1" lang="en-US" altLang="ja-JP" sz="800" dirty="0">
            <a:latin typeface="メイリオ" panose="020B0604030504040204" pitchFamily="50" charset="-128"/>
            <a:ea typeface="メイリオ" panose="020B0604030504040204" pitchFamily="50" charset="-128"/>
          </a:endParaRPr>
        </a:p>
        <a:p xmlns:a="http://schemas.openxmlformats.org/drawingml/2006/main">
          <a:pPr algn="ctr"/>
          <a:r>
            <a:rPr lang="ja-US" altLang="en-US" sz="800" dirty="0">
              <a:latin typeface="メイリオ" panose="020B0604030504040204" pitchFamily="50" charset="-128"/>
              <a:ea typeface="メイリオ" panose="020B0604030504040204" pitchFamily="50" charset="-128"/>
            </a:rPr>
            <a:t>予　測</a:t>
          </a:r>
          <a:r>
            <a:rPr kumimoji="1" lang="ja-JP" altLang="en-US" sz="800" dirty="0">
              <a:latin typeface="メイリオ" panose="020B0604030504040204" pitchFamily="50" charset="-128"/>
              <a:ea typeface="メイリオ" panose="020B0604030504040204" pitchFamily="50" charset="-128"/>
            </a:rPr>
            <a:t>：二重線</a:t>
          </a:r>
          <a:endParaRPr kumimoji="1" lang="en-US" altLang="ja-JP" sz="800" dirty="0">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0.75645</cdr:x>
      <cdr:y>0.08762</cdr:y>
    </cdr:from>
    <cdr:to>
      <cdr:x>0.98274</cdr:x>
      <cdr:y>0.1517</cdr:y>
    </cdr:to>
    <cdr:sp macro="" textlink="">
      <cdr:nvSpPr>
        <cdr:cNvPr id="2" name="テキスト ボックス 14">
          <a:extLst xmlns:a="http://schemas.openxmlformats.org/drawingml/2006/main">
            <a:ext uri="{FF2B5EF4-FFF2-40B4-BE49-F238E27FC236}">
              <a16:creationId xmlns:a16="http://schemas.microsoft.com/office/drawing/2014/main" id="{6DB40A41-9126-E342-84BA-F71CA1F0D85A}"/>
            </a:ext>
          </a:extLst>
        </cdr:cNvPr>
        <cdr:cNvSpPr txBox="1"/>
      </cdr:nvSpPr>
      <cdr:spPr>
        <a:xfrm xmlns:a="http://schemas.openxmlformats.org/drawingml/2006/main">
          <a:off x="3056715" y="384333"/>
          <a:ext cx="914406" cy="281084"/>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800" dirty="0">
              <a:latin typeface="メイリオ" panose="020B0604030504040204" pitchFamily="50" charset="-128"/>
              <a:ea typeface="メイリオ" panose="020B0604030504040204" pitchFamily="50" charset="-128"/>
            </a:rPr>
            <a:t>実　績：実　線</a:t>
          </a:r>
          <a:endParaRPr kumimoji="1" lang="en-US" altLang="ja-JP" sz="800" dirty="0">
            <a:latin typeface="メイリオ" panose="020B0604030504040204" pitchFamily="50" charset="-128"/>
            <a:ea typeface="メイリオ" panose="020B0604030504040204" pitchFamily="50" charset="-128"/>
          </a:endParaRPr>
        </a:p>
        <a:p xmlns:a="http://schemas.openxmlformats.org/drawingml/2006/main">
          <a:pPr algn="ctr"/>
          <a:r>
            <a:rPr lang="ja-US" altLang="en-US" sz="800" dirty="0">
              <a:latin typeface="メイリオ" panose="020B0604030504040204" pitchFamily="50" charset="-128"/>
              <a:ea typeface="メイリオ" panose="020B0604030504040204" pitchFamily="50" charset="-128"/>
            </a:rPr>
            <a:t>予　測</a:t>
          </a:r>
          <a:r>
            <a:rPr kumimoji="1" lang="ja-JP" altLang="en-US" sz="800" dirty="0">
              <a:latin typeface="メイリオ" panose="020B0604030504040204" pitchFamily="50" charset="-128"/>
              <a:ea typeface="メイリオ" panose="020B0604030504040204" pitchFamily="50" charset="-128"/>
            </a:rPr>
            <a:t>：二重線</a:t>
          </a:r>
          <a:endParaRPr kumimoji="1" lang="en-US" altLang="ja-JP" sz="800" dirty="0">
            <a:latin typeface="メイリオ" panose="020B0604030504040204" pitchFamily="50" charset="-128"/>
            <a:ea typeface="メイリオ"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0.72483</cdr:x>
      <cdr:y>0.55527</cdr:y>
    </cdr:from>
    <cdr:to>
      <cdr:x>0.98393</cdr:x>
      <cdr:y>0.80925</cdr:y>
    </cdr:to>
    <cdr:sp macro="" textlink="">
      <cdr:nvSpPr>
        <cdr:cNvPr id="2" name="円/楕円 8"/>
        <cdr:cNvSpPr/>
      </cdr:nvSpPr>
      <cdr:spPr>
        <a:xfrm xmlns:a="http://schemas.openxmlformats.org/drawingml/2006/main">
          <a:off x="7453329" y="3023463"/>
          <a:ext cx="2664279" cy="1382929"/>
        </a:xfrm>
        <a:prstGeom xmlns:a="http://schemas.openxmlformats.org/drawingml/2006/main" prst="ellipse">
          <a:avLst/>
        </a:prstGeom>
        <a:noFill xmlns:a="http://schemas.openxmlformats.org/drawingml/2006/main"/>
        <a:ln xmlns:a="http://schemas.openxmlformats.org/drawingml/2006/main" w="28575">
          <a:solidFill>
            <a:srgbClr val="FF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dirty="0"/>
        </a:p>
      </cdr:txBody>
    </cdr:sp>
  </cdr:relSizeAnchor>
  <cdr:relSizeAnchor xmlns:cdr="http://schemas.openxmlformats.org/drawingml/2006/chartDrawing">
    <cdr:from>
      <cdr:x>0.30467</cdr:x>
      <cdr:y>0.58172</cdr:y>
    </cdr:from>
    <cdr:to>
      <cdr:x>0.48374</cdr:x>
      <cdr:y>0.73966</cdr:y>
    </cdr:to>
    <cdr:grpSp>
      <cdr:nvGrpSpPr>
        <cdr:cNvPr id="10" name="グループ化 9"/>
        <cdr:cNvGrpSpPr/>
      </cdr:nvGrpSpPr>
      <cdr:grpSpPr>
        <a:xfrm xmlns:a="http://schemas.openxmlformats.org/drawingml/2006/main">
          <a:off x="3013592" y="3021528"/>
          <a:ext cx="1771240" cy="820360"/>
          <a:chOff x="3289571" y="3095446"/>
          <a:chExt cx="1805226" cy="859989"/>
        </a:xfrm>
      </cdr:grpSpPr>
      <cdr:cxnSp macro="">
        <cdr:nvCxnSpPr>
          <cdr:cNvPr id="4" name="直線矢印コネクタ 3"/>
          <cdr:cNvCxnSpPr/>
        </cdr:nvCxnSpPr>
        <cdr:spPr>
          <a:xfrm xmlns:a="http://schemas.openxmlformats.org/drawingml/2006/main" flipV="1">
            <a:off x="4339217" y="3095446"/>
            <a:ext cx="755580" cy="576085"/>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テキスト ボックス 1"/>
          <cdr:cNvSpPr txBox="1"/>
        </cdr:nvSpPr>
        <cdr:spPr>
          <a:xfrm xmlns:a="http://schemas.openxmlformats.org/drawingml/2006/main">
            <a:off x="3289571" y="3599547"/>
            <a:ext cx="1304900" cy="35588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dirty="0" smtClean="0">
                <a:solidFill>
                  <a:prstClr val="black"/>
                </a:solidFill>
              </a:rPr>
              <a:t>名目賃金</a:t>
            </a:r>
            <a:endParaRPr lang="ja-JP" altLang="en-US" sz="1600" dirty="0">
              <a:solidFill>
                <a:prstClr val="black"/>
              </a:solidFill>
            </a:endParaRPr>
          </a:p>
        </cdr:txBody>
      </cdr:sp>
    </cdr:grpSp>
  </cdr:relSizeAnchor>
  <cdr:relSizeAnchor xmlns:cdr="http://schemas.openxmlformats.org/drawingml/2006/chartDrawing">
    <cdr:from>
      <cdr:x>0.56454</cdr:x>
      <cdr:y>0.29895</cdr:y>
    </cdr:from>
    <cdr:to>
      <cdr:x>0.7631</cdr:x>
      <cdr:y>0.4711</cdr:y>
    </cdr:to>
    <cdr:grpSp>
      <cdr:nvGrpSpPr>
        <cdr:cNvPr id="8" name="グループ化 7"/>
        <cdr:cNvGrpSpPr/>
      </cdr:nvGrpSpPr>
      <cdr:grpSpPr>
        <a:xfrm xmlns:a="http://schemas.openxmlformats.org/drawingml/2006/main">
          <a:off x="5584052" y="1552784"/>
          <a:ext cx="1964023" cy="894169"/>
          <a:chOff x="5995343" y="1508655"/>
          <a:chExt cx="2001708" cy="937362"/>
        </a:xfrm>
      </cdr:grpSpPr>
      <cdr:cxnSp macro="">
        <cdr:nvCxnSpPr>
          <cdr:cNvPr id="3" name="直線矢印コネクタ 2"/>
          <cdr:cNvCxnSpPr/>
        </cdr:nvCxnSpPr>
        <cdr:spPr>
          <a:xfrm xmlns:a="http://schemas.openxmlformats.org/drawingml/2006/main" flipH="1">
            <a:off x="5995343" y="1799311"/>
            <a:ext cx="696707" cy="646706"/>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6" name="テキスト ボックス 1"/>
          <cdr:cNvSpPr txBox="1"/>
        </cdr:nvSpPr>
        <cdr:spPr>
          <a:xfrm xmlns:a="http://schemas.openxmlformats.org/drawingml/2006/main">
            <a:off x="6692050" y="1508655"/>
            <a:ext cx="1305001" cy="35588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600" dirty="0" smtClean="0">
                <a:solidFill>
                  <a:prstClr val="black"/>
                </a:solidFill>
              </a:rPr>
              <a:t>実質賃金</a:t>
            </a:r>
            <a:endParaRPr lang="ja-JP" altLang="en-US" sz="1600" dirty="0">
              <a:solidFill>
                <a:prstClr val="black"/>
              </a:solidFill>
            </a:endParaRPr>
          </a:p>
        </cdr:txBody>
      </cdr:sp>
    </cdr:grpSp>
  </cdr:relSizeAnchor>
</c:userShapes>
</file>

<file path=ppt/drawings/drawing5.xml><?xml version="1.0" encoding="utf-8"?>
<c:userShapes xmlns:c="http://schemas.openxmlformats.org/drawingml/2006/chart">
  <cdr:relSizeAnchor xmlns:cdr="http://schemas.openxmlformats.org/drawingml/2006/chartDrawing">
    <cdr:from>
      <cdr:x>0.87314</cdr:x>
      <cdr:y>0.92743</cdr:y>
    </cdr:from>
    <cdr:to>
      <cdr:x>1</cdr:x>
      <cdr:y>0.98461</cdr:y>
    </cdr:to>
    <cdr:sp macro="" textlink="">
      <cdr:nvSpPr>
        <cdr:cNvPr id="2" name="テキスト ボックス 1"/>
        <cdr:cNvSpPr txBox="1"/>
      </cdr:nvSpPr>
      <cdr:spPr>
        <a:xfrm xmlns:a="http://schemas.openxmlformats.org/drawingml/2006/main">
          <a:off x="8424875" y="3834858"/>
          <a:ext cx="1224073" cy="236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（年）</a:t>
          </a:r>
        </a:p>
      </cdr:txBody>
    </cdr:sp>
  </cdr:relSizeAnchor>
</c:userShapes>
</file>

<file path=ppt/drawings/drawing6.xml><?xml version="1.0" encoding="utf-8"?>
<c:userShapes xmlns:c="http://schemas.openxmlformats.org/drawingml/2006/chart">
  <cdr:relSizeAnchor xmlns:cdr="http://schemas.openxmlformats.org/drawingml/2006/chartDrawing">
    <cdr:from>
      <cdr:x>0.86074</cdr:x>
      <cdr:y>0.5351</cdr:y>
    </cdr:from>
    <cdr:to>
      <cdr:x>0.9792</cdr:x>
      <cdr:y>0.66753</cdr:y>
    </cdr:to>
    <cdr:cxnSp macro="">
      <cdr:nvCxnSpPr>
        <cdr:cNvPr id="2" name="直線矢印コネクタ 1"/>
        <cdr:cNvCxnSpPr/>
      </cdr:nvCxnSpPr>
      <cdr:spPr>
        <a:xfrm xmlns:a="http://schemas.openxmlformats.org/drawingml/2006/main">
          <a:off x="8174286" y="2234705"/>
          <a:ext cx="1125031" cy="553033"/>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0.01619</cdr:x>
      <cdr:y>0.0133</cdr:y>
    </cdr:from>
    <cdr:to>
      <cdr:x>0.08603</cdr:x>
      <cdr:y>0.07759</cdr:y>
    </cdr:to>
    <cdr:sp macro="" textlink="">
      <cdr:nvSpPr>
        <cdr:cNvPr id="2" name="テキスト ボックス 1"/>
        <cdr:cNvSpPr txBox="1"/>
      </cdr:nvSpPr>
      <cdr:spPr>
        <a:xfrm xmlns:a="http://schemas.openxmlformats.org/drawingml/2006/main">
          <a:off x="138546" y="51954"/>
          <a:ext cx="597493" cy="2510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900">
              <a:latin typeface="ＭＳ ゴシック" panose="020B0609070205080204" pitchFamily="49" charset="-128"/>
              <a:ea typeface="ＭＳ ゴシック" panose="020B0609070205080204" pitchFamily="49" charset="-128"/>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CDB25E99-A16E-459A-A448-5CB508C6DC26}" type="datetimeFigureOut">
              <a:rPr kumimoji="1" lang="ja-JP" altLang="en-US" smtClean="0"/>
              <a:t>2022/12/9</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6466140D-0911-479C-AC5A-BA34202F3AC5}" type="slidenum">
              <a:rPr kumimoji="1" lang="ja-JP" altLang="en-US" smtClean="0"/>
              <a:t>‹#›</a:t>
            </a:fld>
            <a:endParaRPr kumimoji="1" lang="ja-JP" altLang="en-US"/>
          </a:p>
        </p:txBody>
      </p:sp>
    </p:spTree>
    <p:extLst>
      <p:ext uri="{BB962C8B-B14F-4D97-AF65-F5344CB8AC3E}">
        <p14:creationId xmlns:p14="http://schemas.microsoft.com/office/powerpoint/2010/main" val="10749664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6"/>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4" y="6"/>
            <a:ext cx="2949787" cy="496967"/>
          </a:xfrm>
          <a:prstGeom prst="rect">
            <a:avLst/>
          </a:prstGeom>
        </p:spPr>
        <p:txBody>
          <a:bodyPr vert="horz" lIns="91432" tIns="45716" rIns="91432" bIns="45716" rtlCol="0"/>
          <a:lstStyle>
            <a:lvl1pPr algn="r">
              <a:defRPr sz="1200"/>
            </a:lvl1pPr>
          </a:lstStyle>
          <a:p>
            <a:fld id="{601456B5-DE8B-41C2-9539-7D49759F7095}" type="datetimeFigureOut">
              <a:rPr kumimoji="1" lang="ja-JP" altLang="en-US" smtClean="0"/>
              <a:pPr/>
              <a:t>2022/12/9</a:t>
            </a:fld>
            <a:endParaRPr kumimoji="1"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5" y="944065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4" y="9440657"/>
            <a:ext cx="2949787" cy="496967"/>
          </a:xfrm>
          <a:prstGeom prst="rect">
            <a:avLst/>
          </a:prstGeom>
        </p:spPr>
        <p:txBody>
          <a:bodyPr vert="horz" lIns="91432" tIns="45716" rIns="91432" bIns="45716" rtlCol="0" anchor="b"/>
          <a:lstStyle>
            <a:lvl1pPr algn="r">
              <a:defRPr sz="1200"/>
            </a:lvl1pPr>
          </a:lstStyle>
          <a:p>
            <a:fld id="{1014F3A9-05A9-4065-836A-B0086F22EE8F}" type="slidenum">
              <a:rPr kumimoji="1" lang="ja-JP" altLang="en-US" smtClean="0"/>
              <a:pPr/>
              <a:t>‹#›</a:t>
            </a:fld>
            <a:endParaRPr kumimoji="1" lang="ja-JP" altLang="en-US"/>
          </a:p>
        </p:txBody>
      </p:sp>
    </p:spTree>
    <p:extLst>
      <p:ext uri="{BB962C8B-B14F-4D97-AF65-F5344CB8AC3E}">
        <p14:creationId xmlns:p14="http://schemas.microsoft.com/office/powerpoint/2010/main" val="24306375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3145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700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10</a:t>
            </a:fld>
            <a:endParaRPr kumimoji="1" lang="ja-JP" altLang="en-US"/>
          </a:p>
        </p:txBody>
      </p:sp>
    </p:spTree>
    <p:extLst>
      <p:ext uri="{BB962C8B-B14F-4D97-AF65-F5344CB8AC3E}">
        <p14:creationId xmlns:p14="http://schemas.microsoft.com/office/powerpoint/2010/main" val="199600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581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326"/>
            </a:lvl1pPr>
            <a:lvl2pPr marL="443101" indent="0" algn="ctr">
              <a:buNone/>
              <a:defRPr sz="1938"/>
            </a:lvl2pPr>
            <a:lvl3pPr marL="886202" indent="0" algn="ctr">
              <a:buNone/>
              <a:defRPr sz="1745"/>
            </a:lvl3pPr>
            <a:lvl4pPr marL="1329303" indent="0" algn="ctr">
              <a:buNone/>
              <a:defRPr sz="1551"/>
            </a:lvl4pPr>
            <a:lvl5pPr marL="1772404" indent="0" algn="ctr">
              <a:buNone/>
              <a:defRPr sz="1551"/>
            </a:lvl5pPr>
            <a:lvl6pPr marL="2215505" indent="0" algn="ctr">
              <a:buNone/>
              <a:defRPr sz="1551"/>
            </a:lvl6pPr>
            <a:lvl7pPr marL="2658606" indent="0" algn="ctr">
              <a:buNone/>
              <a:defRPr sz="1551"/>
            </a:lvl7pPr>
            <a:lvl8pPr marL="3101707" indent="0" algn="ctr">
              <a:buNone/>
              <a:defRPr sz="1551"/>
            </a:lvl8pPr>
            <a:lvl9pPr marL="3544808" indent="0" algn="ctr">
              <a:buNone/>
              <a:defRPr sz="155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32229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7303266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4" y="6579579"/>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altLang="ja-JP"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76040344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0467785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smtClean="0"/>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smtClean="0"/>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9479980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smtClean="0"/>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1032177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8576758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3905537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79675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547072B-7D9C-4110-9704-3888DB4BDD02}" type="datetime1">
              <a:rPr kumimoji="1" lang="ja-JP" altLang="en-US" smtClean="0"/>
              <a:t>2022/12/9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0638359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B9B946-D38C-435B-A6CC-1423785FEC93}" type="datetime1">
              <a:rPr kumimoji="1" lang="ja-JP" altLang="en-US" smtClean="0"/>
              <a:t>2022/12/9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1267443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39"/>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9"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5A5CF6-C193-44E7-B54B-77F375F593F2}" type="datetime1">
              <a:rPr kumimoji="1" lang="ja-JP" altLang="en-US" smtClean="0"/>
              <a:t>2022/12/9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21686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9769819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7" y="1825625"/>
            <a:ext cx="418941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825625"/>
            <a:ext cx="418941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37D649-5A90-4B66-918E-B8502EF0DE93}" type="datetime1">
              <a:rPr kumimoji="1" lang="ja-JP" altLang="en-US" smtClean="0"/>
              <a:t>2022/12/9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017534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758" y="2505075"/>
            <a:ext cx="419113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77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1C74100-B149-4D06-A7A0-747C16F3F6A4}" type="datetime1">
              <a:rPr kumimoji="1" lang="ja-JP" altLang="en-US" smtClean="0"/>
              <a:t>2022/12/9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17202488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8745EA-75F4-4B0F-BFEF-4C648C1A93E7}" type="datetime1">
              <a:rPr kumimoji="1" lang="ja-JP" altLang="en-US" smtClean="0"/>
              <a:t>2022/12/9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278484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872E43-B503-4B15-B776-29A8018BFBEE}" type="datetime1">
              <a:rPr kumimoji="1" lang="ja-JP" altLang="en-US" smtClean="0"/>
              <a:t>2022/12/9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1152370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457200"/>
            <a:ext cx="319537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2D09E6-6062-484E-B73E-C8AF0C120D1A}" type="datetime1">
              <a:rPr kumimoji="1" lang="ja-JP" altLang="en-US" smtClean="0"/>
              <a:t>2022/12/9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41030852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457200"/>
            <a:ext cx="319537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24694FD-17FE-42B7-8638-7ABA82D25DDF}" type="datetime1">
              <a:rPr kumimoji="1" lang="ja-JP" altLang="en-US" smtClean="0"/>
              <a:t>2022/12/9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3525362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F93F8E-BEF2-4025-BBCF-DA21F04FE9BE}" type="datetime1">
              <a:rPr kumimoji="1" lang="ja-JP" altLang="en-US" smtClean="0"/>
              <a:t>2022/12/9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25465148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42844"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996C21-123B-4DFD-B661-CD035D2F5F68}" type="datetime1">
              <a:rPr kumimoji="1" lang="ja-JP" altLang="en-US" smtClean="0"/>
              <a:t>2022/12/9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39268228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41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0769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080" y="6492123"/>
            <a:ext cx="2311920" cy="365881"/>
          </a:xfrm>
        </p:spPr>
        <p:txBody>
          <a:bodyPr vert="horz" lIns="90048" tIns="45029" rIns="90048" bIns="45029" rtlCol="0" anchor="ctr"/>
          <a:lstStyle>
            <a:lvl1pPr>
              <a:defRPr lang="ja-JP" altLang="en-US" sz="1551" smtClean="0">
                <a:solidFill>
                  <a:schemeClr val="tx1"/>
                </a:solidFill>
                <a:latin typeface="ＤＦ特太ゴシック体" panose="020B0509000000000000" pitchFamily="49" charset="-128"/>
                <a:ea typeface="ＤＦ特太ゴシック体" panose="020B0509000000000000" pitchFamily="49" charset="-128"/>
              </a:defRPr>
            </a:lvl1pPr>
          </a:lstStyle>
          <a:p>
            <a:fld id="{02B149D2-8316-433C-8E8B-8FD198929F87}" type="slidenum">
              <a:rPr lang="en-US" altLang="ja-JP" smtClean="0"/>
              <a:pPr/>
              <a:t>‹#›</a:t>
            </a:fld>
            <a:endParaRPr lang="en-US" dirty="0"/>
          </a:p>
        </p:txBody>
      </p:sp>
      <p:sp>
        <p:nvSpPr>
          <p:cNvPr id="9" name="テキスト ボックス 8"/>
          <p:cNvSpPr txBox="1"/>
          <p:nvPr userDrawn="1"/>
        </p:nvSpPr>
        <p:spPr>
          <a:xfrm>
            <a:off x="0" y="2"/>
            <a:ext cx="9906000" cy="359869"/>
          </a:xfrm>
          <a:prstGeom prst="rect">
            <a:avLst/>
          </a:prstGeom>
          <a:solidFill>
            <a:srgbClr val="00B0F0"/>
          </a:solidFill>
          <a:ln>
            <a:noFill/>
          </a:ln>
        </p:spPr>
        <p:txBody>
          <a:bodyPr vert="horz" wrap="square" lIns="72769" tIns="36385" rIns="72769" bIns="36385" anchor="t" anchorCtr="1" compatLnSpc="1">
            <a:noAutofit/>
          </a:bodyPr>
          <a:lstStyle>
            <a:defPPr>
              <a:defRPr lang="ja-JP"/>
            </a:defPPr>
            <a:lvl1pPr marR="0" lvl="0" indent="0" algn="just" defTabSz="837642" fontAlgn="auto">
              <a:lnSpc>
                <a:spcPct val="100000"/>
              </a:lnSpc>
              <a:spcBef>
                <a:spcPts val="0"/>
              </a:spcBef>
              <a:spcAft>
                <a:spcPts val="0"/>
              </a:spcAft>
              <a:buClrTx/>
              <a:buSzTx/>
              <a:buFontTx/>
              <a:buNone/>
              <a:tabLst/>
              <a:defRPr sz="1846" b="1" i="0" u="none" strike="noStrike" kern="0" cap="none" spc="0" normalizeH="0" baseline="0">
                <a:ln>
                  <a:noFill/>
                </a:ln>
                <a:solidFill>
                  <a:prstClr val="white"/>
                </a:solidFill>
                <a:effectLst/>
                <a:uLnTx/>
                <a:uFillTx/>
                <a:latin typeface="游ゴシック" panose="020F0502020204030204"/>
                <a:ea typeface="游ゴシック" panose="020B0400000000000000" pitchFamily="50" charset="-128"/>
              </a:defRPr>
            </a:lvl1pPr>
          </a:lstStyle>
          <a:p>
            <a:pPr lvl="0"/>
            <a:endParaRPr lang="ja-JP" altLang="en-US" sz="1789" noProof="0" dirty="0"/>
          </a:p>
        </p:txBody>
      </p:sp>
      <p:sp>
        <p:nvSpPr>
          <p:cNvPr id="10" name="テキスト ボックス 9"/>
          <p:cNvSpPr txBox="1"/>
          <p:nvPr userDrawn="1"/>
        </p:nvSpPr>
        <p:spPr>
          <a:xfrm>
            <a:off x="0" y="332658"/>
            <a:ext cx="9906000" cy="144016"/>
          </a:xfrm>
          <a:prstGeom prst="rect">
            <a:avLst/>
          </a:prstGeom>
          <a:solidFill>
            <a:srgbClr val="00B0F0"/>
          </a:solid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p:cNvSpPr txBox="1"/>
          <p:nvPr userDrawn="1"/>
        </p:nvSpPr>
        <p:spPr>
          <a:xfrm>
            <a:off x="8229365" y="332656"/>
            <a:ext cx="1793100" cy="144018"/>
          </a:xfrm>
          <a:prstGeom prst="rect">
            <a:avLst/>
          </a:prstGeom>
          <a:no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775" b="1" i="0" u="none" strike="noStrike" kern="0" cap="none" spc="0" normalizeH="0" baseline="0" noProof="0" dirty="0" smtClean="0">
                <a:ln>
                  <a:noFill/>
                </a:ln>
                <a:solidFill>
                  <a:prstClr val="white"/>
                </a:solidFill>
                <a:effectLst/>
                <a:uLnTx/>
                <a:uFillTx/>
                <a:latin typeface="游ゴシック" panose="020F0502020204030204"/>
                <a:ea typeface="游ゴシック" panose="020B0400000000000000" pitchFamily="50" charset="-128"/>
                <a:cs typeface="+mn-cs"/>
              </a:rPr>
              <a:t>課長・統括職業指導官研修資料</a:t>
            </a:r>
            <a:endPar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タイトル 1"/>
          <p:cNvSpPr>
            <a:spLocks noGrp="1"/>
          </p:cNvSpPr>
          <p:nvPr>
            <p:ph type="title"/>
          </p:nvPr>
        </p:nvSpPr>
        <p:spPr>
          <a:xfrm>
            <a:off x="0" y="2"/>
            <a:ext cx="9906000" cy="359869"/>
          </a:xfrm>
        </p:spPr>
        <p:txBody>
          <a:bodyPr/>
          <a:lstStyle>
            <a:lvl1pPr>
              <a:defRPr sz="1938">
                <a:solidFill>
                  <a:schemeClr val="bg1"/>
                </a:solidFill>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384730191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79403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208958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6016540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251352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0388831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4352265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418531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2862330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5950729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E92DBF-C480-43DC-810A-B19C3BBF4BB4}" type="slidenum">
              <a:rPr kumimoji="1" lang="ja-JP" altLang="en-US" smtClean="0"/>
              <a:t>‹#›</a:t>
            </a:fld>
            <a:endParaRPr kumimoji="1" lang="ja-JP" altLang="en-US"/>
          </a:p>
        </p:txBody>
      </p:sp>
    </p:spTree>
    <p:extLst>
      <p:ext uri="{BB962C8B-B14F-4D97-AF65-F5344CB8AC3E}">
        <p14:creationId xmlns:p14="http://schemas.microsoft.com/office/powerpoint/2010/main" val="266269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1"/>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96316"/>
            <a:ext cx="3913874" cy="210635"/>
          </a:xfrm>
        </p:spPr>
        <p:txBody>
          <a:bodyPr wrap="square" lIns="0" tIns="0" rIns="0" bIns="0" anchor="b">
            <a:spAutoFit/>
          </a:bodyPr>
          <a:lstStyle>
            <a:lvl1pPr marL="0" indent="0">
              <a:spcAft>
                <a:spcPts val="357"/>
              </a:spcAft>
              <a:buNone/>
              <a:defRPr lang="ja-JP" altLang="en-US" sz="1521" spc="133" smtClean="0">
                <a:solidFill>
                  <a:schemeClr val="bg1"/>
                </a:solidFill>
              </a:defRPr>
            </a:lvl1pPr>
            <a:lvl2pPr marL="204514" indent="0">
              <a:spcAft>
                <a:spcPts val="357"/>
              </a:spcAft>
              <a:buNone/>
              <a:defRPr lang="ja-JP" altLang="en-US" sz="1611" smtClean="0">
                <a:latin typeface="+mn-lt"/>
                <a:ea typeface="+mn-ea"/>
              </a:defRPr>
            </a:lvl2pPr>
            <a:lvl3pPr marL="613540" indent="0">
              <a:spcAft>
                <a:spcPts val="357"/>
              </a:spcAft>
              <a:buNone/>
              <a:defRPr lang="ja-JP" altLang="en-US" sz="1611" smtClean="0">
                <a:latin typeface="+mn-lt"/>
                <a:ea typeface="+mn-ea"/>
              </a:defRPr>
            </a:lvl3pPr>
            <a:lvl4pPr marL="1022566" indent="0">
              <a:spcAft>
                <a:spcPts val="357"/>
              </a:spcAft>
              <a:buNone/>
              <a:defRPr lang="ja-JP" altLang="en-US" sz="1611" smtClean="0">
                <a:latin typeface="+mn-lt"/>
                <a:ea typeface="+mn-ea"/>
              </a:defRPr>
            </a:lvl4pPr>
            <a:lvl5pPr marL="1431593" indent="0">
              <a:spcAft>
                <a:spcPts val="357"/>
              </a:spcAft>
              <a:buNone/>
              <a:defRPr lang="ja-JP" altLang="en-US" sz="1611">
                <a:latin typeface="+mn-lt"/>
                <a:ea typeface="+mn-ea"/>
              </a:defRPr>
            </a:lvl5pPr>
          </a:lstStyle>
          <a:p>
            <a:pPr marL="0" lvl="0" defTabSz="409026"/>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6" y="2838999"/>
            <a:ext cx="2291003" cy="318273"/>
          </a:xfrm>
          <a:prstGeom prst="rect">
            <a:avLst/>
          </a:prstGeom>
          <a:noFill/>
          <a:ln>
            <a:noFill/>
          </a:ln>
        </p:spPr>
        <p:txBody>
          <a:bodyPr wrap="none" lIns="94604" tIns="0" rIns="946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52" dirty="0">
                <a:solidFill>
                  <a:schemeClr val="bg1"/>
                </a:solidFill>
                <a:latin typeface="Meiryo" panose="020B0604030504040204" pitchFamily="34" charset="-128"/>
                <a:ea typeface="Meiryo" panose="020B0604030504040204" pitchFamily="34" charset="-128"/>
              </a:rPr>
              <a:t>2021</a:t>
            </a:r>
            <a:r>
              <a:rPr lang="ja-JP" altLang="en-US" sz="1252">
                <a:solidFill>
                  <a:schemeClr val="bg1"/>
                </a:solidFill>
                <a:latin typeface="Meiryo" panose="020B0604030504040204" pitchFamily="34" charset="-128"/>
                <a:ea typeface="Meiryo" panose="020B0604030504040204" pitchFamily="34" charset="-128"/>
              </a:rPr>
              <a:t>年</a:t>
            </a:r>
            <a:r>
              <a:rPr lang="en-US" altLang="ja-JP" sz="1252" dirty="0">
                <a:solidFill>
                  <a:schemeClr val="bg1"/>
                </a:solidFill>
                <a:latin typeface="Meiryo" panose="020B0604030504040204" pitchFamily="34" charset="-128"/>
                <a:ea typeface="Meiryo" panose="020B0604030504040204" pitchFamily="34" charset="-128"/>
              </a:rPr>
              <a:t>4</a:t>
            </a:r>
            <a:r>
              <a:rPr lang="ja-JP" altLang="en-US" sz="1252">
                <a:solidFill>
                  <a:schemeClr val="bg1"/>
                </a:solidFill>
                <a:latin typeface="Meiryo" panose="020B0604030504040204" pitchFamily="34" charset="-128"/>
                <a:ea typeface="Meiryo" panose="020B0604030504040204" pitchFamily="34" charset="-128"/>
              </a:rPr>
              <a:t>月</a:t>
            </a:r>
            <a:r>
              <a:rPr lang="en-US" altLang="ja-JP" sz="1252" dirty="0">
                <a:solidFill>
                  <a:schemeClr val="bg1"/>
                </a:solidFill>
                <a:latin typeface="Meiryo" panose="020B0604030504040204" pitchFamily="34" charset="-128"/>
                <a:ea typeface="Meiryo" panose="020B0604030504040204" pitchFamily="34" charset="-128"/>
              </a:rPr>
              <a:t>1</a:t>
            </a:r>
            <a:r>
              <a:rPr lang="ja-JP" altLang="en-US" sz="125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20" y="4878179"/>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5" y="6469299"/>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9897011" cy="1904457"/>
          </a:xfrm>
        </p:spPr>
        <p:txBody>
          <a:bodyPr lIns="288000" tIns="180000" rIns="360000" bIns="72000" anchor="b"/>
          <a:lstStyle>
            <a:lvl1pPr>
              <a:defRPr sz="2147">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8"/>
            <a:ext cx="9924454" cy="302968"/>
          </a:xfrm>
        </p:spPr>
        <p:txBody>
          <a:bodyPr wrap="square" lIns="288000">
            <a:spAutoFit/>
          </a:bodyPr>
          <a:lstStyle>
            <a:lvl1pPr marL="0" indent="0">
              <a:buNone/>
              <a:defRPr lang="ja-JP" altLang="en-US" sz="1521" spc="133" smtClean="0">
                <a:solidFill>
                  <a:schemeClr val="bg1"/>
                </a:solidFill>
              </a:defRPr>
            </a:lvl1pPr>
            <a:lvl2pPr marL="204514" indent="0">
              <a:buNone/>
              <a:defRPr lang="ja-JP" altLang="en-US" sz="1521" smtClean="0">
                <a:solidFill>
                  <a:schemeClr val="bg1"/>
                </a:solidFill>
                <a:latin typeface="+mn-lt"/>
                <a:ea typeface="+mn-ea"/>
              </a:defRPr>
            </a:lvl2pPr>
            <a:lvl3pPr marL="613540" indent="0">
              <a:buNone/>
              <a:defRPr lang="ja-JP" altLang="en-US" sz="1521" smtClean="0">
                <a:solidFill>
                  <a:schemeClr val="bg1"/>
                </a:solidFill>
                <a:latin typeface="+mn-lt"/>
                <a:ea typeface="+mn-ea"/>
              </a:defRPr>
            </a:lvl3pPr>
            <a:lvl4pPr marL="1022566" indent="0">
              <a:buNone/>
              <a:defRPr lang="ja-JP" altLang="en-US" sz="1521" smtClean="0">
                <a:solidFill>
                  <a:schemeClr val="bg1"/>
                </a:solidFill>
                <a:latin typeface="+mn-lt"/>
                <a:ea typeface="+mn-ea"/>
              </a:defRPr>
            </a:lvl4pPr>
            <a:lvl5pPr marL="1431593" indent="0">
              <a:buNone/>
              <a:defRPr lang="ja-JP" altLang="en-US" sz="1521">
                <a:solidFill>
                  <a:schemeClr val="bg1"/>
                </a:solidFill>
                <a:latin typeface="+mn-lt"/>
                <a:ea typeface="+mn-ea"/>
              </a:defRPr>
            </a:lvl5pPr>
          </a:lstStyle>
          <a:p>
            <a:pPr marL="0" lvl="0" defTabSz="409026"/>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6" y="317904"/>
            <a:ext cx="4012995" cy="585603"/>
          </a:xfrm>
          <a:prstGeom prst="rect">
            <a:avLst/>
          </a:prstGeom>
        </p:spPr>
      </p:pic>
    </p:spTree>
    <p:extLst>
      <p:ext uri="{BB962C8B-B14F-4D97-AF65-F5344CB8AC3E}">
        <p14:creationId xmlns:p14="http://schemas.microsoft.com/office/powerpoint/2010/main" val="8000382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139"/>
            </a:lvl1pPr>
            <a:lvl2pPr>
              <a:defRPr sz="1139"/>
            </a:lvl2pPr>
            <a:lvl3pPr>
              <a:defRPr sz="1139"/>
            </a:lvl3pPr>
            <a:lvl4pPr>
              <a:defRPr sz="1139"/>
            </a:lvl4pPr>
            <a:lvl5pPr>
              <a:defRPr sz="1139"/>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smtClean="0"/>
              <a:t>マスター テキストの書式設定</a:t>
            </a:r>
          </a:p>
        </p:txBody>
      </p:sp>
    </p:spTree>
    <p:extLst>
      <p:ext uri="{BB962C8B-B14F-4D97-AF65-F5344CB8AC3E}">
        <p14:creationId xmlns:p14="http://schemas.microsoft.com/office/powerpoint/2010/main" val="19718437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smtClean="0"/>
              <a:t>マスター テキストの書式設定</a:t>
            </a:r>
          </a:p>
        </p:txBody>
      </p:sp>
    </p:spTree>
    <p:extLst>
      <p:ext uri="{BB962C8B-B14F-4D97-AF65-F5344CB8AC3E}">
        <p14:creationId xmlns:p14="http://schemas.microsoft.com/office/powerpoint/2010/main" val="14448703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397096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39"/>
            </a:lvl1pPr>
            <a:lvl2pPr>
              <a:defRPr sz="1139"/>
            </a:lvl2pPr>
            <a:lvl3pPr>
              <a:defRPr sz="1139"/>
            </a:lvl3pPr>
            <a:lvl4pPr>
              <a:defRPr sz="1139"/>
            </a:lvl4pPr>
            <a:lvl5pPr>
              <a:defRPr sz="1139"/>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smtClean="0"/>
              <a:t>マスター テキストの書式設定</a:t>
            </a:r>
          </a:p>
        </p:txBody>
      </p:sp>
      <p:pic>
        <p:nvPicPr>
          <p:cNvPr id="2" name="図 1"/>
          <p:cNvPicPr>
            <a:picLocks noChangeAspect="1"/>
          </p:cNvPicPr>
          <p:nvPr userDrawn="1"/>
        </p:nvPicPr>
        <p:blipFill>
          <a:blip r:embed="rId2"/>
          <a:stretch>
            <a:fillRect/>
          </a:stretch>
        </p:blipFill>
        <p:spPr>
          <a:xfrm>
            <a:off x="360087" y="6534000"/>
            <a:ext cx="2030144" cy="207282"/>
          </a:xfrm>
          <a:prstGeom prst="rect">
            <a:avLst/>
          </a:prstGeom>
        </p:spPr>
      </p:pic>
    </p:spTree>
    <p:extLst>
      <p:ext uri="{BB962C8B-B14F-4D97-AF65-F5344CB8AC3E}">
        <p14:creationId xmlns:p14="http://schemas.microsoft.com/office/powerpoint/2010/main" val="22351415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smtClean="0"/>
              <a:t>マスター テキストの書式設定</a:t>
            </a:r>
          </a:p>
        </p:txBody>
      </p:sp>
      <p:pic>
        <p:nvPicPr>
          <p:cNvPr id="2" name="図 1"/>
          <p:cNvPicPr>
            <a:picLocks noChangeAspect="1"/>
          </p:cNvPicPr>
          <p:nvPr userDrawn="1"/>
        </p:nvPicPr>
        <p:blipFill>
          <a:blip r:embed="rId2"/>
          <a:stretch>
            <a:fillRect/>
          </a:stretch>
        </p:blipFill>
        <p:spPr>
          <a:xfrm>
            <a:off x="360087" y="6534000"/>
            <a:ext cx="2030144" cy="207282"/>
          </a:xfrm>
          <a:prstGeom prst="rect">
            <a:avLst/>
          </a:prstGeom>
        </p:spPr>
      </p:pic>
    </p:spTree>
    <p:extLst>
      <p:ext uri="{BB962C8B-B14F-4D97-AF65-F5344CB8AC3E}">
        <p14:creationId xmlns:p14="http://schemas.microsoft.com/office/powerpoint/2010/main" val="26467738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7" y="6534000"/>
            <a:ext cx="2030144" cy="207282"/>
          </a:xfrm>
          <a:prstGeom prst="rect">
            <a:avLst/>
          </a:prstGeom>
        </p:spPr>
      </p:pic>
    </p:spTree>
    <p:extLst>
      <p:ext uri="{BB962C8B-B14F-4D97-AF65-F5344CB8AC3E}">
        <p14:creationId xmlns:p14="http://schemas.microsoft.com/office/powerpoint/2010/main" val="25697953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2"/>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3"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3" y="1552941"/>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7"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21"/>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50884"/>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33" kern="900" spc="65" smtClean="0">
                <a:solidFill>
                  <a:schemeClr val="tx1"/>
                </a:solidFill>
              </a:defRPr>
            </a:lvl1pPr>
            <a:lvl2pPr>
              <a:defRPr lang="ja-JP" altLang="en-US" sz="1708" smtClean="0">
                <a:solidFill>
                  <a:schemeClr val="tx1"/>
                </a:solidFill>
                <a:latin typeface="+mn-lt"/>
                <a:ea typeface="+mn-ea"/>
              </a:defRPr>
            </a:lvl2pPr>
            <a:lvl3pPr>
              <a:defRPr lang="ja-JP" altLang="en-US" sz="1708" smtClean="0">
                <a:solidFill>
                  <a:schemeClr val="tx1"/>
                </a:solidFill>
                <a:latin typeface="+mn-lt"/>
                <a:ea typeface="+mn-ea"/>
              </a:defRPr>
            </a:lvl3pPr>
            <a:lvl4pPr>
              <a:defRPr lang="ja-JP" altLang="en-US" sz="1708" smtClean="0">
                <a:solidFill>
                  <a:schemeClr val="tx1"/>
                </a:solidFill>
                <a:latin typeface="+mn-lt"/>
                <a:ea typeface="+mn-ea"/>
              </a:defRPr>
            </a:lvl4pPr>
            <a:lvl5pPr>
              <a:defRPr lang="ja-JP" altLang="en-US" sz="1708">
                <a:solidFill>
                  <a:schemeClr val="tx1"/>
                </a:solidFill>
                <a:latin typeface="+mn-lt"/>
                <a:ea typeface="+mn-ea"/>
              </a:defRPr>
            </a:lvl5pPr>
          </a:lstStyle>
          <a:p>
            <a:pPr marL="0" lvl="0" defTabSz="433791">
              <a:spcAft>
                <a:spcPts val="949"/>
              </a:spcAft>
            </a:pPr>
            <a:r>
              <a:rPr kumimoji="1" lang="ja-JP" altLang="en-US" smtClean="0"/>
              <a:t>マスター テキストの書式設定</a:t>
            </a:r>
          </a:p>
        </p:txBody>
      </p:sp>
    </p:spTree>
    <p:extLst>
      <p:ext uri="{BB962C8B-B14F-4D97-AF65-F5344CB8AC3E}">
        <p14:creationId xmlns:p14="http://schemas.microsoft.com/office/powerpoint/2010/main" val="23091376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4299"/>
            <a:ext cx="3913874" cy="322652"/>
          </a:xfrm>
        </p:spPr>
        <p:txBody>
          <a:bodyPr wrap="square" lIns="0" tIns="0" rIns="0" bIns="0" anchor="b">
            <a:spAutoFit/>
          </a:bodyPr>
          <a:lstStyle>
            <a:lvl1pPr marL="0" indent="0">
              <a:spcAft>
                <a:spcPts val="380"/>
              </a:spcAft>
              <a:buNone/>
              <a:defRPr lang="ja-JP" altLang="en-US" sz="1613" spc="142" smtClean="0">
                <a:solidFill>
                  <a:schemeClr val="bg1"/>
                </a:solidFill>
              </a:defRPr>
            </a:lvl1pPr>
            <a:lvl2pPr marL="216896" indent="0">
              <a:spcAft>
                <a:spcPts val="380"/>
              </a:spcAft>
              <a:buNone/>
              <a:defRPr lang="ja-JP" altLang="en-US" sz="1708" smtClean="0">
                <a:latin typeface="+mn-lt"/>
                <a:ea typeface="+mn-ea"/>
              </a:defRPr>
            </a:lvl2pPr>
            <a:lvl3pPr marL="650687" indent="0">
              <a:spcAft>
                <a:spcPts val="380"/>
              </a:spcAft>
              <a:buNone/>
              <a:defRPr lang="ja-JP" altLang="en-US" sz="1708" smtClean="0">
                <a:latin typeface="+mn-lt"/>
                <a:ea typeface="+mn-ea"/>
              </a:defRPr>
            </a:lvl3pPr>
            <a:lvl4pPr marL="1084478" indent="0">
              <a:spcAft>
                <a:spcPts val="380"/>
              </a:spcAft>
              <a:buNone/>
              <a:defRPr lang="ja-JP" altLang="en-US" sz="1708" smtClean="0">
                <a:latin typeface="+mn-lt"/>
                <a:ea typeface="+mn-ea"/>
              </a:defRPr>
            </a:lvl4pPr>
            <a:lvl5pPr marL="1518270" indent="0">
              <a:spcAft>
                <a:spcPts val="380"/>
              </a:spcAft>
              <a:buNone/>
              <a:defRPr lang="ja-JP" altLang="en-US" sz="1708">
                <a:latin typeface="+mn-lt"/>
                <a:ea typeface="+mn-ea"/>
              </a:defRPr>
            </a:lvl5pPr>
          </a:lstStyle>
          <a:p>
            <a:pPr marL="0" lvl="0" defTabSz="433791"/>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8"/>
            <a:ext cx="2291003" cy="318273"/>
          </a:xfrm>
          <a:prstGeom prst="rect">
            <a:avLst/>
          </a:prstGeom>
          <a:noFill/>
          <a:ln>
            <a:noFill/>
          </a:ln>
        </p:spPr>
        <p:txBody>
          <a:bodyPr wrap="none" lIns="100329" tIns="0" rIns="10032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328" dirty="0">
                <a:solidFill>
                  <a:schemeClr val="bg1"/>
                </a:solidFill>
                <a:latin typeface="Meiryo" panose="020B0604030504040204" pitchFamily="34" charset="-128"/>
                <a:ea typeface="Meiryo" panose="020B0604030504040204" pitchFamily="34" charset="-128"/>
              </a:rPr>
              <a:t>2021</a:t>
            </a:r>
            <a:r>
              <a:rPr lang="ja-JP" altLang="en-US" sz="1328">
                <a:solidFill>
                  <a:schemeClr val="bg1"/>
                </a:solidFill>
                <a:latin typeface="Meiryo" panose="020B0604030504040204" pitchFamily="34" charset="-128"/>
                <a:ea typeface="Meiryo" panose="020B0604030504040204" pitchFamily="34" charset="-128"/>
              </a:rPr>
              <a:t>年</a:t>
            </a:r>
            <a:r>
              <a:rPr lang="en-US" altLang="ja-JP" sz="1328" dirty="0">
                <a:solidFill>
                  <a:schemeClr val="bg1"/>
                </a:solidFill>
                <a:latin typeface="Meiryo" panose="020B0604030504040204" pitchFamily="34" charset="-128"/>
                <a:ea typeface="Meiryo" panose="020B0604030504040204" pitchFamily="34" charset="-128"/>
              </a:rPr>
              <a:t>4</a:t>
            </a:r>
            <a:r>
              <a:rPr lang="ja-JP" altLang="en-US" sz="1328">
                <a:solidFill>
                  <a:schemeClr val="bg1"/>
                </a:solidFill>
                <a:latin typeface="Meiryo" panose="020B0604030504040204" pitchFamily="34" charset="-128"/>
                <a:ea typeface="Meiryo" panose="020B0604030504040204" pitchFamily="34" charset="-128"/>
              </a:rPr>
              <a:t>月</a:t>
            </a:r>
            <a:r>
              <a:rPr lang="en-US" altLang="ja-JP" sz="1328" dirty="0">
                <a:solidFill>
                  <a:schemeClr val="bg1"/>
                </a:solidFill>
                <a:latin typeface="Meiryo" panose="020B0604030504040204" pitchFamily="34" charset="-128"/>
                <a:ea typeface="Meiryo" panose="020B0604030504040204" pitchFamily="34" charset="-128"/>
              </a:rPr>
              <a:t>1</a:t>
            </a:r>
            <a:r>
              <a:rPr lang="ja-JP" altLang="en-US" sz="1328">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8"/>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0" cy="1904457"/>
          </a:xfrm>
        </p:spPr>
        <p:txBody>
          <a:bodyPr lIns="288000" tIns="180000" rIns="360000" bIns="72000" anchor="b"/>
          <a:lstStyle>
            <a:lvl1pPr>
              <a:defRPr sz="2277">
                <a:solidFill>
                  <a:schemeClr val="tx1"/>
                </a:solidFill>
              </a:defRPr>
            </a:lvl1pPr>
          </a:lstStyle>
          <a:p>
            <a:r>
              <a:rPr kumimoji="1" lang="ja-JP" altLang="en-US" smtClean="0"/>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6"/>
            <a:ext cx="9924453" cy="414985"/>
          </a:xfrm>
        </p:spPr>
        <p:txBody>
          <a:bodyPr wrap="square" lIns="288000">
            <a:spAutoFit/>
          </a:bodyPr>
          <a:lstStyle>
            <a:lvl1pPr marL="0" indent="0">
              <a:buNone/>
              <a:defRPr lang="ja-JP" altLang="en-US" sz="1613" spc="142" smtClean="0">
                <a:solidFill>
                  <a:schemeClr val="bg1"/>
                </a:solidFill>
              </a:defRPr>
            </a:lvl1pPr>
            <a:lvl2pPr marL="216896" indent="0">
              <a:buNone/>
              <a:defRPr lang="ja-JP" altLang="en-US" sz="1613" smtClean="0">
                <a:solidFill>
                  <a:schemeClr val="bg1"/>
                </a:solidFill>
                <a:latin typeface="+mn-lt"/>
                <a:ea typeface="+mn-ea"/>
              </a:defRPr>
            </a:lvl2pPr>
            <a:lvl3pPr marL="650687" indent="0">
              <a:buNone/>
              <a:defRPr lang="ja-JP" altLang="en-US" sz="1613" smtClean="0">
                <a:solidFill>
                  <a:schemeClr val="bg1"/>
                </a:solidFill>
                <a:latin typeface="+mn-lt"/>
                <a:ea typeface="+mn-ea"/>
              </a:defRPr>
            </a:lvl3pPr>
            <a:lvl4pPr marL="1084478" indent="0">
              <a:buNone/>
              <a:defRPr lang="ja-JP" altLang="en-US" sz="1613" smtClean="0">
                <a:solidFill>
                  <a:schemeClr val="bg1"/>
                </a:solidFill>
                <a:latin typeface="+mn-lt"/>
                <a:ea typeface="+mn-ea"/>
              </a:defRPr>
            </a:lvl4pPr>
            <a:lvl5pPr marL="1518270" indent="0">
              <a:buNone/>
              <a:defRPr lang="ja-JP" altLang="en-US" sz="1613">
                <a:solidFill>
                  <a:schemeClr val="bg1"/>
                </a:solidFill>
                <a:latin typeface="+mn-lt"/>
                <a:ea typeface="+mn-ea"/>
              </a:defRPr>
            </a:lvl5pPr>
          </a:lstStyle>
          <a:p>
            <a:pPr marL="0" lvl="0" defTabSz="433791"/>
            <a:r>
              <a:rPr kumimoji="1" lang="ja-JP" altLang="en-US" smtClean="0"/>
              <a:t>マスター テキストの書式設定</a:t>
            </a:r>
          </a:p>
        </p:txBody>
      </p:sp>
      <p:grpSp>
        <p:nvGrpSpPr>
          <p:cNvPr id="99" name="グループ化 98"/>
          <p:cNvGrpSpPr/>
          <p:nvPr userDrawn="1"/>
        </p:nvGrpSpPr>
        <p:grpSpPr>
          <a:xfrm>
            <a:off x="5638800"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pic>
        <p:nvPicPr>
          <p:cNvPr id="2" name="図 1"/>
          <p:cNvPicPr>
            <a:picLocks noChangeAspect="1"/>
          </p:cNvPicPr>
          <p:nvPr userDrawn="1"/>
        </p:nvPicPr>
        <p:blipFill>
          <a:blip r:embed="rId2"/>
          <a:stretch>
            <a:fillRect/>
          </a:stretch>
        </p:blipFill>
        <p:spPr>
          <a:xfrm>
            <a:off x="5477174" y="317903"/>
            <a:ext cx="4017612" cy="585267"/>
          </a:xfrm>
          <a:prstGeom prst="rect">
            <a:avLst/>
          </a:prstGeom>
        </p:spPr>
      </p:pic>
    </p:spTree>
    <p:extLst>
      <p:ext uri="{BB962C8B-B14F-4D97-AF65-F5344CB8AC3E}">
        <p14:creationId xmlns:p14="http://schemas.microsoft.com/office/powerpoint/2010/main" val="37331291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73243"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0"/>
            <a:ext cx="7534810" cy="396006"/>
          </a:xfrm>
        </p:spPr>
        <p:txBody>
          <a:bodyPr wrap="square" lIns="288000">
            <a:spAutoFit/>
          </a:bodyPr>
          <a:lstStyle>
            <a:lvl1pPr marL="0" indent="0">
              <a:spcAft>
                <a:spcPts val="380"/>
              </a:spcAft>
              <a:buNone/>
              <a:defRPr lang="ja-JP" altLang="en-US" sz="1518" spc="142" smtClean="0">
                <a:solidFill>
                  <a:schemeClr val="tx1"/>
                </a:solidFill>
              </a:defRPr>
            </a:lvl1pPr>
            <a:lvl2pPr marL="216896" indent="0">
              <a:spcAft>
                <a:spcPts val="380"/>
              </a:spcAft>
              <a:buNone/>
              <a:defRPr lang="ja-JP" altLang="en-US" sz="1518" smtClean="0">
                <a:solidFill>
                  <a:schemeClr val="tx1"/>
                </a:solidFill>
                <a:latin typeface="+mn-lt"/>
                <a:ea typeface="+mn-ea"/>
              </a:defRPr>
            </a:lvl2pPr>
            <a:lvl3pPr marL="650687" indent="0">
              <a:spcAft>
                <a:spcPts val="380"/>
              </a:spcAft>
              <a:buNone/>
              <a:defRPr lang="ja-JP" altLang="en-US" sz="1518" smtClean="0">
                <a:solidFill>
                  <a:schemeClr val="tx1"/>
                </a:solidFill>
                <a:latin typeface="+mn-lt"/>
                <a:ea typeface="+mn-ea"/>
              </a:defRPr>
            </a:lvl3pPr>
            <a:lvl4pPr marL="1084478" indent="0">
              <a:spcAft>
                <a:spcPts val="380"/>
              </a:spcAft>
              <a:buNone/>
              <a:defRPr lang="ja-JP" altLang="en-US" sz="1518" smtClean="0">
                <a:solidFill>
                  <a:schemeClr val="tx1"/>
                </a:solidFill>
                <a:latin typeface="+mn-lt"/>
                <a:ea typeface="+mn-ea"/>
              </a:defRPr>
            </a:lvl4pPr>
            <a:lvl5pPr marL="1518270" indent="0">
              <a:spcAft>
                <a:spcPts val="380"/>
              </a:spcAft>
              <a:buNone/>
              <a:defRPr lang="ja-JP" altLang="en-US" sz="1518">
                <a:solidFill>
                  <a:schemeClr val="tx1"/>
                </a:solidFill>
                <a:latin typeface="+mn-lt"/>
                <a:ea typeface="+mn-ea"/>
              </a:defRPr>
            </a:lvl5pPr>
          </a:lstStyle>
          <a:p>
            <a:pPr marL="0" lvl="0" defTabSz="433791"/>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8"/>
            <a:ext cx="2291003" cy="318273"/>
          </a:xfrm>
          <a:prstGeom prst="rect">
            <a:avLst/>
          </a:prstGeom>
          <a:noFill/>
          <a:ln>
            <a:noFill/>
          </a:ln>
        </p:spPr>
        <p:txBody>
          <a:bodyPr wrap="none" lIns="100329" tIns="0" rIns="10032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328" dirty="0">
                <a:solidFill>
                  <a:schemeClr val="bg1"/>
                </a:solidFill>
                <a:latin typeface="Meiryo" panose="020B0604030504040204" pitchFamily="34" charset="-128"/>
                <a:ea typeface="Meiryo" panose="020B0604030504040204" pitchFamily="34" charset="-128"/>
              </a:rPr>
              <a:t>2021</a:t>
            </a:r>
            <a:r>
              <a:rPr lang="ja-JP" altLang="en-US" sz="1328">
                <a:solidFill>
                  <a:schemeClr val="bg1"/>
                </a:solidFill>
                <a:latin typeface="Meiryo" panose="020B0604030504040204" pitchFamily="34" charset="-128"/>
                <a:ea typeface="Meiryo" panose="020B0604030504040204" pitchFamily="34" charset="-128"/>
              </a:rPr>
              <a:t>年</a:t>
            </a:r>
            <a:r>
              <a:rPr lang="en-US" altLang="ja-JP" sz="1328" dirty="0">
                <a:solidFill>
                  <a:schemeClr val="bg1"/>
                </a:solidFill>
                <a:latin typeface="Meiryo" panose="020B0604030504040204" pitchFamily="34" charset="-128"/>
                <a:ea typeface="Meiryo" panose="020B0604030504040204" pitchFamily="34" charset="-128"/>
              </a:rPr>
              <a:t>4</a:t>
            </a:r>
            <a:r>
              <a:rPr lang="ja-JP" altLang="en-US" sz="1328">
                <a:solidFill>
                  <a:schemeClr val="bg1"/>
                </a:solidFill>
                <a:latin typeface="Meiryo" panose="020B0604030504040204" pitchFamily="34" charset="-128"/>
                <a:ea typeface="Meiryo" panose="020B0604030504040204" pitchFamily="34" charset="-128"/>
              </a:rPr>
              <a:t>月</a:t>
            </a:r>
            <a:r>
              <a:rPr lang="en-US" altLang="ja-JP" sz="1328" dirty="0">
                <a:solidFill>
                  <a:schemeClr val="bg1"/>
                </a:solidFill>
                <a:latin typeface="Meiryo" panose="020B0604030504040204" pitchFamily="34" charset="-128"/>
                <a:ea typeface="Meiryo" panose="020B0604030504040204" pitchFamily="34" charset="-128"/>
              </a:rPr>
              <a:t>1</a:t>
            </a:r>
            <a:r>
              <a:rPr lang="ja-JP" altLang="en-US" sz="1328">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67"/>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277">
                <a:solidFill>
                  <a:schemeClr val="tx1"/>
                </a:solidFill>
              </a:defRPr>
            </a:lvl1pPr>
          </a:lstStyle>
          <a:p>
            <a:r>
              <a:rPr kumimoji="1" lang="ja-JP" altLang="en-US" smtClean="0"/>
              <a:t>マスター タイトルの書式設定</a:t>
            </a:r>
            <a:endParaRPr kumimoji="1" lang="ja-JP" altLang="en-US" dirty="0"/>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pic>
        <p:nvPicPr>
          <p:cNvPr id="3" name="図 2"/>
          <p:cNvPicPr>
            <a:picLocks noChangeAspect="1"/>
          </p:cNvPicPr>
          <p:nvPr userDrawn="1"/>
        </p:nvPicPr>
        <p:blipFill>
          <a:blip r:embed="rId2"/>
          <a:stretch>
            <a:fillRect/>
          </a:stretch>
        </p:blipFill>
        <p:spPr>
          <a:xfrm>
            <a:off x="8505089" y="5715002"/>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8"/>
            <a:ext cx="3810330" cy="176799"/>
          </a:xfrm>
          <a:prstGeom prst="rect">
            <a:avLst/>
          </a:prstGeom>
        </p:spPr>
      </p:pic>
    </p:spTree>
    <p:extLst>
      <p:ext uri="{BB962C8B-B14F-4D97-AF65-F5344CB8AC3E}">
        <p14:creationId xmlns:p14="http://schemas.microsoft.com/office/powerpoint/2010/main" val="20161106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270470"/>
            <a:ext cx="4227055" cy="2774414"/>
          </a:xfrm>
        </p:spPr>
        <p:txBody>
          <a:bodyPr wrap="none" anchor="ctr">
            <a:spAutoFit/>
          </a:bodyPr>
          <a:lstStyle>
            <a:lvl1pPr>
              <a:defRPr lang="ja-JP" altLang="en-US" sz="1898" spc="258" smtClean="0"/>
            </a:lvl1pPr>
            <a:lvl2pPr>
              <a:defRPr lang="ja-JP" altLang="en-US" sz="1708" smtClean="0">
                <a:latin typeface="+mn-lt"/>
                <a:ea typeface="+mn-ea"/>
              </a:defRPr>
            </a:lvl2pPr>
            <a:lvl3pPr>
              <a:defRPr lang="ja-JP" altLang="en-US" sz="1708" smtClean="0">
                <a:latin typeface="+mn-lt"/>
                <a:ea typeface="+mn-ea"/>
              </a:defRPr>
            </a:lvl3pPr>
            <a:lvl4pPr>
              <a:defRPr lang="ja-JP" altLang="en-US" sz="1708" smtClean="0">
                <a:latin typeface="+mn-lt"/>
                <a:ea typeface="+mn-ea"/>
              </a:defRPr>
            </a:lvl4pPr>
            <a:lvl5pPr>
              <a:defRPr lang="ja-JP" altLang="en-US" sz="1708">
                <a:latin typeface="+mn-lt"/>
                <a:ea typeface="+mn-ea"/>
              </a:defRPr>
            </a:lvl5pPr>
          </a:lstStyle>
          <a:p>
            <a:pPr marL="325344" lvl="0" indent="-325344" defTabSz="433791">
              <a:lnSpc>
                <a:spcPct val="150000"/>
              </a:lnSpc>
              <a:buFont typeface="+mj-lt"/>
              <a:buAutoNum type="arabicPeriod"/>
            </a:pPr>
            <a:r>
              <a:rPr kumimoji="1" lang="ja-JP" altLang="en-US" smtClean="0"/>
              <a:t>マスター テキストの書式設定</a:t>
            </a:r>
          </a:p>
          <a:p>
            <a:pPr marL="325344" lvl="1" indent="-325344" defTabSz="433791">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25344" lvl="2" indent="-325344" defTabSz="433791">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25344" lvl="3" indent="-325344" defTabSz="433791">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25344" lvl="4" indent="-325344" defTabSz="433791">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264614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2" y="1"/>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9" y="2652884"/>
            <a:ext cx="3976345" cy="2009589"/>
          </a:xfrm>
        </p:spPr>
        <p:txBody>
          <a:bodyPr wrap="none" anchor="ctr">
            <a:spAutoFit/>
          </a:bodyPr>
          <a:lstStyle>
            <a:lvl1pPr>
              <a:defRPr lang="ja-JP" altLang="en-US" sz="1789" spc="243" smtClean="0"/>
            </a:lvl1pPr>
            <a:lvl2pPr>
              <a:defRPr lang="ja-JP" altLang="en-US" sz="1611" smtClean="0">
                <a:latin typeface="+mn-lt"/>
                <a:ea typeface="+mn-ea"/>
              </a:defRPr>
            </a:lvl2pPr>
            <a:lvl3pPr>
              <a:defRPr lang="ja-JP" altLang="en-US" sz="1611" smtClean="0">
                <a:latin typeface="+mn-lt"/>
                <a:ea typeface="+mn-ea"/>
              </a:defRPr>
            </a:lvl3pPr>
            <a:lvl4pPr>
              <a:defRPr lang="ja-JP" altLang="en-US" sz="1611" smtClean="0">
                <a:latin typeface="+mn-lt"/>
                <a:ea typeface="+mn-ea"/>
              </a:defRPr>
            </a:lvl4pPr>
            <a:lvl5pPr>
              <a:defRPr lang="ja-JP" altLang="en-US" sz="1611">
                <a:latin typeface="+mn-lt"/>
                <a:ea typeface="+mn-ea"/>
              </a:defRPr>
            </a:lvl5pPr>
          </a:lstStyle>
          <a:p>
            <a:pPr marL="306770" lvl="0" indent="-306770" defTabSz="409026">
              <a:lnSpc>
                <a:spcPct val="150000"/>
              </a:lnSpc>
              <a:buFont typeface="+mj-lt"/>
              <a:buAutoNum type="arabicPeriod"/>
            </a:pPr>
            <a:r>
              <a:rPr kumimoji="1" lang="ja-JP" altLang="en-US" dirty="0"/>
              <a:t>マスター テキストの書式設定</a:t>
            </a:r>
          </a:p>
          <a:p>
            <a:pPr marL="0" lvl="0" defTabSz="409026"/>
            <a:r>
              <a:rPr kumimoji="1" lang="ja-JP" altLang="en-US" dirty="0"/>
              <a:t>第 </a:t>
            </a:r>
            <a:r>
              <a:rPr kumimoji="1" lang="en-US" altLang="ja-JP" dirty="0"/>
              <a:t>2 </a:t>
            </a:r>
            <a:r>
              <a:rPr kumimoji="1" lang="ja-JP" altLang="en-US" dirty="0"/>
              <a:t>レベル</a:t>
            </a:r>
          </a:p>
          <a:p>
            <a:pPr marL="0" lvl="0" defTabSz="409026"/>
            <a:r>
              <a:rPr kumimoji="1" lang="ja-JP" altLang="en-US" dirty="0"/>
              <a:t>第 </a:t>
            </a:r>
            <a:r>
              <a:rPr kumimoji="1" lang="en-US" altLang="ja-JP" dirty="0"/>
              <a:t>3 </a:t>
            </a:r>
            <a:r>
              <a:rPr kumimoji="1" lang="ja-JP" altLang="en-US" dirty="0"/>
              <a:t>レベル</a:t>
            </a:r>
          </a:p>
          <a:p>
            <a:pPr marL="0" lvl="0" defTabSz="409026"/>
            <a:r>
              <a:rPr kumimoji="1" lang="ja-JP" altLang="en-US" dirty="0"/>
              <a:t>第 </a:t>
            </a:r>
            <a:r>
              <a:rPr kumimoji="1" lang="en-US" altLang="ja-JP" dirty="0"/>
              <a:t>4 </a:t>
            </a:r>
            <a:r>
              <a:rPr kumimoji="1" lang="ja-JP" altLang="en-US" dirty="0"/>
              <a:t>レベル</a:t>
            </a:r>
          </a:p>
          <a:p>
            <a:pPr marL="0" lvl="0" defTabSz="409026"/>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79" y="3815922"/>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1" y="5715001"/>
            <a:ext cx="1172311" cy="1011490"/>
          </a:xfrm>
          <a:prstGeom prst="rect">
            <a:avLst/>
          </a:prstGeom>
        </p:spPr>
      </p:pic>
    </p:spTree>
    <p:extLst>
      <p:ext uri="{BB962C8B-B14F-4D97-AF65-F5344CB8AC3E}">
        <p14:creationId xmlns:p14="http://schemas.microsoft.com/office/powerpoint/2010/main" val="17627195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270470"/>
            <a:ext cx="4227055" cy="2774414"/>
          </a:xfrm>
        </p:spPr>
        <p:txBody>
          <a:bodyPr wrap="none" anchor="ctr">
            <a:spAutoFit/>
          </a:bodyPr>
          <a:lstStyle>
            <a:lvl1pPr>
              <a:defRPr lang="ja-JP" altLang="en-US" sz="1898" spc="258" smtClean="0"/>
            </a:lvl1pPr>
            <a:lvl2pPr>
              <a:defRPr lang="ja-JP" altLang="en-US" sz="1708" smtClean="0">
                <a:latin typeface="+mn-lt"/>
                <a:ea typeface="+mn-ea"/>
              </a:defRPr>
            </a:lvl2pPr>
            <a:lvl3pPr>
              <a:defRPr lang="ja-JP" altLang="en-US" sz="1708" smtClean="0">
                <a:latin typeface="+mn-lt"/>
                <a:ea typeface="+mn-ea"/>
              </a:defRPr>
            </a:lvl3pPr>
            <a:lvl4pPr>
              <a:defRPr lang="ja-JP" altLang="en-US" sz="1708" smtClean="0">
                <a:latin typeface="+mn-lt"/>
                <a:ea typeface="+mn-ea"/>
              </a:defRPr>
            </a:lvl4pPr>
            <a:lvl5pPr>
              <a:defRPr lang="ja-JP" altLang="en-US" sz="1708">
                <a:latin typeface="+mn-lt"/>
                <a:ea typeface="+mn-ea"/>
              </a:defRPr>
            </a:lvl5pPr>
          </a:lstStyle>
          <a:p>
            <a:pPr marL="325344" lvl="0" indent="-325344" defTabSz="433791">
              <a:lnSpc>
                <a:spcPct val="150000"/>
              </a:lnSpc>
              <a:buFont typeface="+mj-lt"/>
              <a:buAutoNum type="arabicPeriod"/>
            </a:pPr>
            <a:r>
              <a:rPr kumimoji="1" lang="ja-JP" altLang="en-US" smtClean="0"/>
              <a:t>マスター テキストの書式設定</a:t>
            </a:r>
          </a:p>
          <a:p>
            <a:pPr marL="325344" lvl="1" indent="-325344" defTabSz="433791">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25344" lvl="2" indent="-325344" defTabSz="433791">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25344" lvl="3" indent="-325344" defTabSz="433791">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25344" lvl="4" indent="-325344" defTabSz="433791">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34360731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309851" rIns="309851" bIns="1239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21" b="1" spc="258"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1554" tIns="167215" rIns="309851" bIns="167215" rtlCol="0" anchor="ctr"/>
          <a:lstStyle/>
          <a:p>
            <a:pPr>
              <a:lnSpc>
                <a:spcPct val="130000"/>
              </a:lnSpc>
              <a:spcAft>
                <a:spcPts val="1033"/>
              </a:spcAft>
            </a:pPr>
            <a:endParaRPr kumimoji="1" lang="ja-JP" altLang="en-US" sz="1139" kern="900" spc="65">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270470"/>
            <a:ext cx="4227055" cy="2774414"/>
          </a:xfrm>
        </p:spPr>
        <p:txBody>
          <a:bodyPr wrap="none" anchor="ctr">
            <a:spAutoFit/>
          </a:bodyPr>
          <a:lstStyle>
            <a:lvl1pPr>
              <a:defRPr lang="ja-JP" altLang="en-US" sz="1898" spc="258" smtClean="0"/>
            </a:lvl1pPr>
            <a:lvl2pPr>
              <a:defRPr lang="ja-JP" altLang="en-US" sz="1708" smtClean="0">
                <a:latin typeface="+mn-lt"/>
                <a:ea typeface="+mn-ea"/>
              </a:defRPr>
            </a:lvl2pPr>
            <a:lvl3pPr>
              <a:defRPr lang="ja-JP" altLang="en-US" sz="1708" smtClean="0">
                <a:latin typeface="+mn-lt"/>
                <a:ea typeface="+mn-ea"/>
              </a:defRPr>
            </a:lvl3pPr>
            <a:lvl4pPr>
              <a:defRPr lang="ja-JP" altLang="en-US" sz="1708" smtClean="0">
                <a:latin typeface="+mn-lt"/>
                <a:ea typeface="+mn-ea"/>
              </a:defRPr>
            </a:lvl4pPr>
            <a:lvl5pPr>
              <a:defRPr lang="ja-JP" altLang="en-US" sz="1708">
                <a:latin typeface="+mn-lt"/>
                <a:ea typeface="+mn-ea"/>
              </a:defRPr>
            </a:lvl5pPr>
          </a:lstStyle>
          <a:p>
            <a:pPr marL="325344" lvl="0" indent="-325344" defTabSz="433791">
              <a:lnSpc>
                <a:spcPct val="150000"/>
              </a:lnSpc>
              <a:buFont typeface="+mj-lt"/>
              <a:buAutoNum type="arabicPeriod"/>
            </a:pPr>
            <a:r>
              <a:rPr kumimoji="1" lang="ja-JP" altLang="en-US" smtClean="0"/>
              <a:t>マスター テキストの書式設定</a:t>
            </a:r>
          </a:p>
          <a:p>
            <a:pPr marL="325344" lvl="1" indent="-325344" defTabSz="433791">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25344" lvl="2" indent="-325344" defTabSz="433791">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25344" lvl="3" indent="-325344" defTabSz="433791">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25344" lvl="4" indent="-325344" defTabSz="433791">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08"/>
            </a:p>
          </p:txBody>
        </p:sp>
      </p:gr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77565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7"/>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4" y="3886203"/>
            <a:ext cx="6934200" cy="1752600"/>
          </a:xfrm>
        </p:spPr>
        <p:txBody>
          <a:bodyPr/>
          <a:lstStyle>
            <a:lvl1pPr marL="0" indent="0" algn="ctr">
              <a:buNone/>
              <a:defRPr>
                <a:solidFill>
                  <a:schemeClr val="tx1">
                    <a:tint val="75000"/>
                  </a:schemeClr>
                </a:solidFill>
              </a:defRPr>
            </a:lvl1pPr>
            <a:lvl2pPr marL="437145" indent="0" algn="ctr">
              <a:buNone/>
              <a:defRPr>
                <a:solidFill>
                  <a:schemeClr val="tx1">
                    <a:tint val="75000"/>
                  </a:schemeClr>
                </a:solidFill>
              </a:defRPr>
            </a:lvl2pPr>
            <a:lvl3pPr marL="874290" indent="0" algn="ctr">
              <a:buNone/>
              <a:defRPr>
                <a:solidFill>
                  <a:schemeClr val="tx1">
                    <a:tint val="75000"/>
                  </a:schemeClr>
                </a:solidFill>
              </a:defRPr>
            </a:lvl3pPr>
            <a:lvl4pPr marL="1311440" indent="0" algn="ctr">
              <a:buNone/>
              <a:defRPr>
                <a:solidFill>
                  <a:schemeClr val="tx1">
                    <a:tint val="75000"/>
                  </a:schemeClr>
                </a:solidFill>
              </a:defRPr>
            </a:lvl4pPr>
            <a:lvl5pPr marL="1748589" indent="0" algn="ctr">
              <a:buNone/>
              <a:defRPr>
                <a:solidFill>
                  <a:schemeClr val="tx1">
                    <a:tint val="75000"/>
                  </a:schemeClr>
                </a:solidFill>
              </a:defRPr>
            </a:lvl5pPr>
            <a:lvl6pPr marL="2185729" indent="0" algn="ctr">
              <a:buNone/>
              <a:defRPr>
                <a:solidFill>
                  <a:schemeClr val="tx1">
                    <a:tint val="75000"/>
                  </a:schemeClr>
                </a:solidFill>
              </a:defRPr>
            </a:lvl6pPr>
            <a:lvl7pPr marL="2622877" indent="0" algn="ctr">
              <a:buNone/>
              <a:defRPr>
                <a:solidFill>
                  <a:schemeClr val="tx1">
                    <a:tint val="75000"/>
                  </a:schemeClr>
                </a:solidFill>
              </a:defRPr>
            </a:lvl7pPr>
            <a:lvl8pPr marL="3060022" indent="0" algn="ctr">
              <a:buNone/>
              <a:defRPr>
                <a:solidFill>
                  <a:schemeClr val="tx1">
                    <a:tint val="75000"/>
                  </a:schemeClr>
                </a:solidFill>
              </a:defRPr>
            </a:lvl8pPr>
            <a:lvl9pPr marL="349716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493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2189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73"/>
            <a:ext cx="8420100" cy="1362075"/>
          </a:xfrm>
        </p:spPr>
        <p:txBody>
          <a:bodyPr anchor="t"/>
          <a:lstStyle>
            <a:lvl1pPr algn="l">
              <a:defRPr sz="38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7"/>
            <a:ext cx="8420100" cy="1500186"/>
          </a:xfrm>
        </p:spPr>
        <p:txBody>
          <a:bodyPr anchor="b"/>
          <a:lstStyle>
            <a:lvl1pPr marL="0" indent="0">
              <a:buNone/>
              <a:defRPr sz="1900">
                <a:solidFill>
                  <a:schemeClr val="tx1">
                    <a:tint val="75000"/>
                  </a:schemeClr>
                </a:solidFill>
              </a:defRPr>
            </a:lvl1pPr>
            <a:lvl2pPr marL="437145" indent="0">
              <a:buNone/>
              <a:defRPr sz="1700">
                <a:solidFill>
                  <a:schemeClr val="tx1">
                    <a:tint val="75000"/>
                  </a:schemeClr>
                </a:solidFill>
              </a:defRPr>
            </a:lvl2pPr>
            <a:lvl3pPr marL="874290" indent="0">
              <a:buNone/>
              <a:defRPr sz="1500">
                <a:solidFill>
                  <a:schemeClr val="tx1">
                    <a:tint val="75000"/>
                  </a:schemeClr>
                </a:solidFill>
              </a:defRPr>
            </a:lvl3pPr>
            <a:lvl4pPr marL="1311440" indent="0">
              <a:buNone/>
              <a:defRPr sz="1300">
                <a:solidFill>
                  <a:schemeClr val="tx1">
                    <a:tint val="75000"/>
                  </a:schemeClr>
                </a:solidFill>
              </a:defRPr>
            </a:lvl4pPr>
            <a:lvl5pPr marL="1748589" indent="0">
              <a:buNone/>
              <a:defRPr sz="1300">
                <a:solidFill>
                  <a:schemeClr val="tx1">
                    <a:tint val="75000"/>
                  </a:schemeClr>
                </a:solidFill>
              </a:defRPr>
            </a:lvl5pPr>
            <a:lvl6pPr marL="2185729" indent="0">
              <a:buNone/>
              <a:defRPr sz="1300">
                <a:solidFill>
                  <a:schemeClr val="tx1">
                    <a:tint val="75000"/>
                  </a:schemeClr>
                </a:solidFill>
              </a:defRPr>
            </a:lvl6pPr>
            <a:lvl7pPr marL="2622877" indent="0">
              <a:buNone/>
              <a:defRPr sz="1300">
                <a:solidFill>
                  <a:schemeClr val="tx1">
                    <a:tint val="75000"/>
                  </a:schemeClr>
                </a:solidFill>
              </a:defRPr>
            </a:lvl7pPr>
            <a:lvl8pPr marL="3060022" indent="0">
              <a:buNone/>
              <a:defRPr sz="1300">
                <a:solidFill>
                  <a:schemeClr val="tx1">
                    <a:tint val="75000"/>
                  </a:schemeClr>
                </a:solidFill>
              </a:defRPr>
            </a:lvl8pPr>
            <a:lvl9pPr marL="3497165" indent="0">
              <a:buNone/>
              <a:defRPr sz="13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02813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9"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35"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264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8" y="1535142"/>
            <a:ext cx="4376738"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8" y="2174913"/>
            <a:ext cx="4376738"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4" y="1535142"/>
            <a:ext cx="4378325"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4" y="2174913"/>
            <a:ext cx="4378325"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517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376360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6058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2269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72"/>
            <a:ext cx="3259138" cy="1162049"/>
          </a:xfrm>
        </p:spPr>
        <p:txBody>
          <a:bodyPr anchor="b"/>
          <a:lstStyle>
            <a:lvl1pPr algn="l">
              <a:defRPr sz="19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63"/>
            <a:ext cx="5537201" cy="5853113"/>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5"/>
            <a:ext cx="3259138" cy="4691064"/>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0498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52"/>
            <a:ext cx="5943600" cy="566739"/>
          </a:xfrm>
        </p:spPr>
        <p:txBody>
          <a:bodyPr anchor="b"/>
          <a:lstStyle>
            <a:lvl1pPr algn="l">
              <a:defRPr sz="19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83"/>
            <a:ext cx="5943600" cy="4114800"/>
          </a:xfrm>
        </p:spPr>
        <p:txBody>
          <a:bodyPr rtlCol="0">
            <a:normAutofit/>
          </a:bodyPr>
          <a:lstStyle>
            <a:lvl1pPr marL="0" indent="0">
              <a:buNone/>
              <a:defRPr sz="3100"/>
            </a:lvl1pPr>
            <a:lvl2pPr marL="437145" indent="0">
              <a:buNone/>
              <a:defRPr sz="2600"/>
            </a:lvl2pPr>
            <a:lvl3pPr marL="874290" indent="0">
              <a:buNone/>
              <a:defRPr sz="2300"/>
            </a:lvl3pPr>
            <a:lvl4pPr marL="1311440" indent="0">
              <a:buNone/>
              <a:defRPr sz="1900"/>
            </a:lvl4pPr>
            <a:lvl5pPr marL="1748589" indent="0">
              <a:buNone/>
              <a:defRPr sz="1900"/>
            </a:lvl5pPr>
            <a:lvl6pPr marL="2185729" indent="0">
              <a:buNone/>
              <a:defRPr sz="1900"/>
            </a:lvl6pPr>
            <a:lvl7pPr marL="2622877" indent="0">
              <a:buNone/>
              <a:defRPr sz="1900"/>
            </a:lvl7pPr>
            <a:lvl8pPr marL="3060022" indent="0">
              <a:buNone/>
              <a:defRPr sz="1900"/>
            </a:lvl8pPr>
            <a:lvl9pPr marL="3497165" indent="0">
              <a:buNone/>
              <a:defRPr sz="1900"/>
            </a:lvl9pPr>
          </a:lstStyle>
          <a:p>
            <a:pPr lvl="0"/>
            <a:endParaRPr lang="ja-JP" altLang="en-US" noProof="0" smtClean="0"/>
          </a:p>
        </p:txBody>
      </p:sp>
      <p:sp>
        <p:nvSpPr>
          <p:cNvPr id="4" name="テキスト プレースホルダ 3"/>
          <p:cNvSpPr>
            <a:spLocks noGrp="1"/>
          </p:cNvSpPr>
          <p:nvPr>
            <p:ph type="body" sz="half" idx="2"/>
          </p:nvPr>
        </p:nvSpPr>
        <p:spPr>
          <a:xfrm>
            <a:off x="1941513" y="5367340"/>
            <a:ext cx="5943600" cy="804862"/>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34396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9319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9"/>
            <a:ext cx="2228850" cy="5851526"/>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9"/>
            <a:ext cx="6534150" cy="5851526"/>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8642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581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326"/>
            </a:lvl1pPr>
            <a:lvl2pPr marL="443101" indent="0" algn="ctr">
              <a:buNone/>
              <a:defRPr sz="1938"/>
            </a:lvl2pPr>
            <a:lvl3pPr marL="886202" indent="0" algn="ctr">
              <a:buNone/>
              <a:defRPr sz="1745"/>
            </a:lvl3pPr>
            <a:lvl4pPr marL="1329303" indent="0" algn="ctr">
              <a:buNone/>
              <a:defRPr sz="1551"/>
            </a:lvl4pPr>
            <a:lvl5pPr marL="1772404" indent="0" algn="ctr">
              <a:buNone/>
              <a:defRPr sz="1551"/>
            </a:lvl5pPr>
            <a:lvl6pPr marL="2215505" indent="0" algn="ctr">
              <a:buNone/>
              <a:defRPr sz="1551"/>
            </a:lvl6pPr>
            <a:lvl7pPr marL="2658606" indent="0" algn="ctr">
              <a:buNone/>
              <a:defRPr sz="1551"/>
            </a:lvl7pPr>
            <a:lvl8pPr marL="3101707" indent="0" algn="ctr">
              <a:buNone/>
              <a:defRPr sz="1551"/>
            </a:lvl8pPr>
            <a:lvl9pPr marL="3544808" indent="0" algn="ctr">
              <a:buNone/>
              <a:defRPr sz="155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747753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29746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709738"/>
            <a:ext cx="8543925" cy="2852737"/>
          </a:xfrm>
        </p:spPr>
        <p:txBody>
          <a:bodyPr anchor="b"/>
          <a:lstStyle>
            <a:lvl1pPr>
              <a:defRPr sz="581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4589464"/>
            <a:ext cx="8543925" cy="1500187"/>
          </a:xfrm>
        </p:spPr>
        <p:txBody>
          <a:bodyPr/>
          <a:lstStyle>
            <a:lvl1pPr marL="0" indent="0">
              <a:buNone/>
              <a:defRPr sz="2326">
                <a:solidFill>
                  <a:schemeClr val="tx1">
                    <a:tint val="75000"/>
                  </a:schemeClr>
                </a:solidFill>
              </a:defRPr>
            </a:lvl1pPr>
            <a:lvl2pPr marL="443101" indent="0">
              <a:buNone/>
              <a:defRPr sz="1938">
                <a:solidFill>
                  <a:schemeClr val="tx1">
                    <a:tint val="75000"/>
                  </a:schemeClr>
                </a:solidFill>
              </a:defRPr>
            </a:lvl2pPr>
            <a:lvl3pPr marL="886202" indent="0">
              <a:buNone/>
              <a:defRPr sz="1745">
                <a:solidFill>
                  <a:schemeClr val="tx1">
                    <a:tint val="75000"/>
                  </a:schemeClr>
                </a:solidFill>
              </a:defRPr>
            </a:lvl3pPr>
            <a:lvl4pPr marL="1329303" indent="0">
              <a:buNone/>
              <a:defRPr sz="1551">
                <a:solidFill>
                  <a:schemeClr val="tx1">
                    <a:tint val="75000"/>
                  </a:schemeClr>
                </a:solidFill>
              </a:defRPr>
            </a:lvl4pPr>
            <a:lvl5pPr marL="1772404" indent="0">
              <a:buNone/>
              <a:defRPr sz="1551">
                <a:solidFill>
                  <a:schemeClr val="tx1">
                    <a:tint val="75000"/>
                  </a:schemeClr>
                </a:solidFill>
              </a:defRPr>
            </a:lvl5pPr>
            <a:lvl6pPr marL="2215505" indent="0">
              <a:buNone/>
              <a:defRPr sz="1551">
                <a:solidFill>
                  <a:schemeClr val="tx1">
                    <a:tint val="75000"/>
                  </a:schemeClr>
                </a:solidFill>
              </a:defRPr>
            </a:lvl6pPr>
            <a:lvl7pPr marL="2658606" indent="0">
              <a:buNone/>
              <a:defRPr sz="1551">
                <a:solidFill>
                  <a:schemeClr val="tx1">
                    <a:tint val="75000"/>
                  </a:schemeClr>
                </a:solidFill>
              </a:defRPr>
            </a:lvl7pPr>
            <a:lvl8pPr marL="3101707" indent="0">
              <a:buNone/>
              <a:defRPr sz="1551">
                <a:solidFill>
                  <a:schemeClr val="tx1">
                    <a:tint val="75000"/>
                  </a:schemeClr>
                </a:solidFill>
              </a:defRPr>
            </a:lvl8pPr>
            <a:lvl9pPr marL="3544808" indent="0">
              <a:buNone/>
              <a:defRPr sz="155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426052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58665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6" y="1709738"/>
            <a:ext cx="8543925" cy="2852737"/>
          </a:xfrm>
        </p:spPr>
        <p:txBody>
          <a:bodyPr anchor="b"/>
          <a:lstStyle>
            <a:lvl1pPr>
              <a:defRPr sz="581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6" y="4589464"/>
            <a:ext cx="8543925" cy="1500187"/>
          </a:xfrm>
        </p:spPr>
        <p:txBody>
          <a:bodyPr/>
          <a:lstStyle>
            <a:lvl1pPr marL="0" indent="0">
              <a:buNone/>
              <a:defRPr sz="2326">
                <a:solidFill>
                  <a:schemeClr val="tx1">
                    <a:tint val="75000"/>
                  </a:schemeClr>
                </a:solidFill>
              </a:defRPr>
            </a:lvl1pPr>
            <a:lvl2pPr marL="443101" indent="0">
              <a:buNone/>
              <a:defRPr sz="1938">
                <a:solidFill>
                  <a:schemeClr val="tx1">
                    <a:tint val="75000"/>
                  </a:schemeClr>
                </a:solidFill>
              </a:defRPr>
            </a:lvl2pPr>
            <a:lvl3pPr marL="886202" indent="0">
              <a:buNone/>
              <a:defRPr sz="1745">
                <a:solidFill>
                  <a:schemeClr val="tx1">
                    <a:tint val="75000"/>
                  </a:schemeClr>
                </a:solidFill>
              </a:defRPr>
            </a:lvl3pPr>
            <a:lvl4pPr marL="1329303" indent="0">
              <a:buNone/>
              <a:defRPr sz="1551">
                <a:solidFill>
                  <a:schemeClr val="tx1">
                    <a:tint val="75000"/>
                  </a:schemeClr>
                </a:solidFill>
              </a:defRPr>
            </a:lvl4pPr>
            <a:lvl5pPr marL="1772404" indent="0">
              <a:buNone/>
              <a:defRPr sz="1551">
                <a:solidFill>
                  <a:schemeClr val="tx1">
                    <a:tint val="75000"/>
                  </a:schemeClr>
                </a:solidFill>
              </a:defRPr>
            </a:lvl5pPr>
            <a:lvl6pPr marL="2215505" indent="0">
              <a:buNone/>
              <a:defRPr sz="1551">
                <a:solidFill>
                  <a:schemeClr val="tx1">
                    <a:tint val="75000"/>
                  </a:schemeClr>
                </a:solidFill>
              </a:defRPr>
            </a:lvl6pPr>
            <a:lvl7pPr marL="2658606" indent="0">
              <a:buNone/>
              <a:defRPr sz="1551">
                <a:solidFill>
                  <a:schemeClr val="tx1">
                    <a:tint val="75000"/>
                  </a:schemeClr>
                </a:solidFill>
              </a:defRPr>
            </a:lvl7pPr>
            <a:lvl8pPr marL="3101707" indent="0">
              <a:buNone/>
              <a:defRPr sz="1551">
                <a:solidFill>
                  <a:schemeClr val="tx1">
                    <a:tint val="75000"/>
                  </a:schemeClr>
                </a:solidFill>
              </a:defRPr>
            </a:lvl8pPr>
            <a:lvl9pPr marL="3544808" indent="0">
              <a:buNone/>
              <a:defRPr sz="155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08043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681163"/>
            <a:ext cx="4211637"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505076"/>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160832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28255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900532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6"/>
            <a:ext cx="5014912" cy="4873625"/>
          </a:xfrm>
        </p:spPr>
        <p:txBody>
          <a:bodyPr/>
          <a:lstStyle>
            <a:lvl1pPr>
              <a:defRPr sz="3101"/>
            </a:lvl1pPr>
            <a:lvl2pPr>
              <a:defRPr sz="2713"/>
            </a:lvl2pPr>
            <a:lvl3pPr>
              <a:defRPr sz="2326"/>
            </a:lvl3pPr>
            <a:lvl4pPr>
              <a:defRPr sz="1938"/>
            </a:lvl4pPr>
            <a:lvl5pPr>
              <a:defRPr sz="1938"/>
            </a:lvl5pPr>
            <a:lvl6pPr>
              <a:defRPr sz="1938"/>
            </a:lvl6pPr>
            <a:lvl7pPr>
              <a:defRPr sz="1938"/>
            </a:lvl7pPr>
            <a:lvl8pPr>
              <a:defRPr sz="1938"/>
            </a:lvl8pPr>
            <a:lvl9pPr>
              <a:defRPr sz="1938"/>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65188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6"/>
            <a:ext cx="5014912" cy="4873625"/>
          </a:xfrm>
        </p:spPr>
        <p:txBody>
          <a:bodyPr/>
          <a:lstStyle>
            <a:lvl1pPr marL="0" indent="0">
              <a:buNone/>
              <a:defRPr sz="3101"/>
            </a:lvl1pPr>
            <a:lvl2pPr marL="443101" indent="0">
              <a:buNone/>
              <a:defRPr sz="2713"/>
            </a:lvl2pPr>
            <a:lvl3pPr marL="886202" indent="0">
              <a:buNone/>
              <a:defRPr sz="2326"/>
            </a:lvl3pPr>
            <a:lvl4pPr marL="1329303" indent="0">
              <a:buNone/>
              <a:defRPr sz="1938"/>
            </a:lvl4pPr>
            <a:lvl5pPr marL="1772404" indent="0">
              <a:buNone/>
              <a:defRPr sz="1938"/>
            </a:lvl5pPr>
            <a:lvl6pPr marL="2215505" indent="0">
              <a:buNone/>
              <a:defRPr sz="1938"/>
            </a:lvl6pPr>
            <a:lvl7pPr marL="2658606" indent="0">
              <a:buNone/>
              <a:defRPr sz="1938"/>
            </a:lvl7pPr>
            <a:lvl8pPr marL="3101707" indent="0">
              <a:buNone/>
              <a:defRPr sz="1938"/>
            </a:lvl8pPr>
            <a:lvl9pPr marL="3544808" indent="0">
              <a:buNone/>
              <a:defRPr sz="1938"/>
            </a:lvl9pPr>
          </a:lstStyle>
          <a:p>
            <a:endParaRPr kumimoji="1" lang="ja-JP" altLang="en-US"/>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45393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870511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9"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4191700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080" y="6492123"/>
            <a:ext cx="2311920" cy="365881"/>
          </a:xfrm>
        </p:spPr>
        <p:txBody>
          <a:bodyPr vert="horz" lIns="90048" tIns="45029" rIns="90048" bIns="45029" rtlCol="0" anchor="ctr"/>
          <a:lstStyle>
            <a:lvl1pPr>
              <a:defRPr lang="ja-JP" altLang="en-US" sz="1551" smtClean="0">
                <a:solidFill>
                  <a:schemeClr val="tx1"/>
                </a:solidFill>
                <a:latin typeface="ＤＦ特太ゴシック体" panose="020B0509000000000000" pitchFamily="49" charset="-128"/>
                <a:ea typeface="ＤＦ特太ゴシック体" panose="020B0509000000000000" pitchFamily="49" charset="-128"/>
              </a:defRPr>
            </a:lvl1pPr>
          </a:lstStyle>
          <a:p>
            <a:fld id="{02B149D2-8316-433C-8E8B-8FD198929F87}" type="slidenum">
              <a:rPr lang="en-US" altLang="ja-JP" smtClean="0"/>
              <a:pPr/>
              <a:t>‹#›</a:t>
            </a:fld>
            <a:endParaRPr lang="en-US" dirty="0"/>
          </a:p>
        </p:txBody>
      </p:sp>
      <p:sp>
        <p:nvSpPr>
          <p:cNvPr id="9" name="テキスト ボックス 8"/>
          <p:cNvSpPr txBox="1"/>
          <p:nvPr userDrawn="1"/>
        </p:nvSpPr>
        <p:spPr>
          <a:xfrm>
            <a:off x="0" y="2"/>
            <a:ext cx="9906000" cy="359869"/>
          </a:xfrm>
          <a:prstGeom prst="rect">
            <a:avLst/>
          </a:prstGeom>
          <a:solidFill>
            <a:srgbClr val="00B0F0"/>
          </a:solidFill>
          <a:ln>
            <a:noFill/>
          </a:ln>
        </p:spPr>
        <p:txBody>
          <a:bodyPr vert="horz" wrap="square" lIns="72769" tIns="36385" rIns="72769" bIns="36385" anchor="t" anchorCtr="1" compatLnSpc="1">
            <a:noAutofit/>
          </a:bodyPr>
          <a:lstStyle>
            <a:defPPr>
              <a:defRPr lang="ja-JP"/>
            </a:defPPr>
            <a:lvl1pPr marR="0" lvl="0" indent="0" algn="just" defTabSz="837642" fontAlgn="auto">
              <a:lnSpc>
                <a:spcPct val="100000"/>
              </a:lnSpc>
              <a:spcBef>
                <a:spcPts val="0"/>
              </a:spcBef>
              <a:spcAft>
                <a:spcPts val="0"/>
              </a:spcAft>
              <a:buClrTx/>
              <a:buSzTx/>
              <a:buFontTx/>
              <a:buNone/>
              <a:tabLst/>
              <a:defRPr sz="1846" b="1" i="0" u="none" strike="noStrike" kern="0" cap="none" spc="0" normalizeH="0" baseline="0">
                <a:ln>
                  <a:noFill/>
                </a:ln>
                <a:solidFill>
                  <a:prstClr val="white"/>
                </a:solidFill>
                <a:effectLst/>
                <a:uLnTx/>
                <a:uFillTx/>
                <a:latin typeface="游ゴシック" panose="020F0502020204030204"/>
                <a:ea typeface="游ゴシック" panose="020B0400000000000000" pitchFamily="50" charset="-128"/>
              </a:defRPr>
            </a:lvl1pPr>
          </a:lstStyle>
          <a:p>
            <a:pPr lvl="0"/>
            <a:endParaRPr lang="ja-JP" altLang="en-US" sz="1789" noProof="0" dirty="0"/>
          </a:p>
        </p:txBody>
      </p:sp>
      <p:sp>
        <p:nvSpPr>
          <p:cNvPr id="10" name="テキスト ボックス 9"/>
          <p:cNvSpPr txBox="1"/>
          <p:nvPr userDrawn="1"/>
        </p:nvSpPr>
        <p:spPr>
          <a:xfrm>
            <a:off x="0" y="332658"/>
            <a:ext cx="9906000" cy="144016"/>
          </a:xfrm>
          <a:prstGeom prst="rect">
            <a:avLst/>
          </a:prstGeom>
          <a:solidFill>
            <a:srgbClr val="00B0F0"/>
          </a:solid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p:cNvSpPr txBox="1"/>
          <p:nvPr userDrawn="1"/>
        </p:nvSpPr>
        <p:spPr>
          <a:xfrm>
            <a:off x="8229365" y="332656"/>
            <a:ext cx="1793100" cy="144018"/>
          </a:xfrm>
          <a:prstGeom prst="rect">
            <a:avLst/>
          </a:prstGeom>
          <a:noFill/>
          <a:ln>
            <a:noFill/>
          </a:ln>
        </p:spPr>
        <p:txBody>
          <a:bodyPr vert="horz" wrap="square" lIns="72769" tIns="36385" rIns="72769" bIns="36385" anchor="t" anchorCtr="1" compatLnSpc="1">
            <a:noAutofit/>
          </a:bodyPr>
          <a:lstStyle/>
          <a:p>
            <a:pPr marL="0" marR="0" lvl="0" indent="0" algn="l" defTabSz="811811"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775" b="1" i="0" u="none" strike="noStrike" kern="0" cap="none" spc="0" normalizeH="0" baseline="0" noProof="0" dirty="0" smtClean="0">
                <a:ln>
                  <a:noFill/>
                </a:ln>
                <a:solidFill>
                  <a:prstClr val="white"/>
                </a:solidFill>
                <a:effectLst/>
                <a:uLnTx/>
                <a:uFillTx/>
                <a:latin typeface="游ゴシック" panose="020F0502020204030204"/>
                <a:ea typeface="游ゴシック" panose="020B0400000000000000" pitchFamily="50" charset="-128"/>
                <a:cs typeface="+mn-cs"/>
              </a:rPr>
              <a:t>課長・統括職業指導官研修資料</a:t>
            </a:r>
            <a:endParaRPr kumimoji="1" lang="ja-JP" altLang="en-US" sz="775"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タイトル 1"/>
          <p:cNvSpPr>
            <a:spLocks noGrp="1"/>
          </p:cNvSpPr>
          <p:nvPr>
            <p:ph type="title"/>
          </p:nvPr>
        </p:nvSpPr>
        <p:spPr>
          <a:xfrm>
            <a:off x="0" y="2"/>
            <a:ext cx="9906000" cy="359869"/>
          </a:xfrm>
        </p:spPr>
        <p:txBody>
          <a:bodyPr/>
          <a:lstStyle>
            <a:lvl1pPr>
              <a:defRPr sz="1938">
                <a:solidFill>
                  <a:schemeClr val="bg1"/>
                </a:solidFill>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12753528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1"/>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96316"/>
            <a:ext cx="3913874" cy="210635"/>
          </a:xfrm>
        </p:spPr>
        <p:txBody>
          <a:bodyPr wrap="square" lIns="0" tIns="0" rIns="0" bIns="0" anchor="b">
            <a:spAutoFit/>
          </a:bodyPr>
          <a:lstStyle>
            <a:lvl1pPr marL="0" indent="0">
              <a:spcAft>
                <a:spcPts val="357"/>
              </a:spcAft>
              <a:buNone/>
              <a:defRPr lang="ja-JP" altLang="en-US" sz="1521" spc="133" smtClean="0">
                <a:solidFill>
                  <a:schemeClr val="bg1"/>
                </a:solidFill>
              </a:defRPr>
            </a:lvl1pPr>
            <a:lvl2pPr marL="204514" indent="0">
              <a:spcAft>
                <a:spcPts val="357"/>
              </a:spcAft>
              <a:buNone/>
              <a:defRPr lang="ja-JP" altLang="en-US" sz="1611" smtClean="0">
                <a:latin typeface="+mn-lt"/>
                <a:ea typeface="+mn-ea"/>
              </a:defRPr>
            </a:lvl2pPr>
            <a:lvl3pPr marL="613540" indent="0">
              <a:spcAft>
                <a:spcPts val="357"/>
              </a:spcAft>
              <a:buNone/>
              <a:defRPr lang="ja-JP" altLang="en-US" sz="1611" smtClean="0">
                <a:latin typeface="+mn-lt"/>
                <a:ea typeface="+mn-ea"/>
              </a:defRPr>
            </a:lvl3pPr>
            <a:lvl4pPr marL="1022566" indent="0">
              <a:spcAft>
                <a:spcPts val="357"/>
              </a:spcAft>
              <a:buNone/>
              <a:defRPr lang="ja-JP" altLang="en-US" sz="1611" smtClean="0">
                <a:latin typeface="+mn-lt"/>
                <a:ea typeface="+mn-ea"/>
              </a:defRPr>
            </a:lvl4pPr>
            <a:lvl5pPr marL="1431593" indent="0">
              <a:spcAft>
                <a:spcPts val="357"/>
              </a:spcAft>
              <a:buNone/>
              <a:defRPr lang="ja-JP" altLang="en-US" sz="1611">
                <a:latin typeface="+mn-lt"/>
                <a:ea typeface="+mn-ea"/>
              </a:defRPr>
            </a:lvl5pPr>
          </a:lstStyle>
          <a:p>
            <a:pPr marL="0" lvl="0" defTabSz="409026"/>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6" y="2838999"/>
            <a:ext cx="2291003" cy="318273"/>
          </a:xfrm>
          <a:prstGeom prst="rect">
            <a:avLst/>
          </a:prstGeom>
          <a:noFill/>
          <a:ln>
            <a:noFill/>
          </a:ln>
        </p:spPr>
        <p:txBody>
          <a:bodyPr wrap="none" lIns="94604" tIns="0" rIns="946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52" dirty="0">
                <a:solidFill>
                  <a:schemeClr val="bg1"/>
                </a:solidFill>
                <a:latin typeface="Meiryo" panose="020B0604030504040204" pitchFamily="34" charset="-128"/>
                <a:ea typeface="Meiryo" panose="020B0604030504040204" pitchFamily="34" charset="-128"/>
              </a:rPr>
              <a:t>2021</a:t>
            </a:r>
            <a:r>
              <a:rPr lang="ja-JP" altLang="en-US" sz="1252">
                <a:solidFill>
                  <a:schemeClr val="bg1"/>
                </a:solidFill>
                <a:latin typeface="Meiryo" panose="020B0604030504040204" pitchFamily="34" charset="-128"/>
                <a:ea typeface="Meiryo" panose="020B0604030504040204" pitchFamily="34" charset="-128"/>
              </a:rPr>
              <a:t>年</a:t>
            </a:r>
            <a:r>
              <a:rPr lang="en-US" altLang="ja-JP" sz="1252" dirty="0">
                <a:solidFill>
                  <a:schemeClr val="bg1"/>
                </a:solidFill>
                <a:latin typeface="Meiryo" panose="020B0604030504040204" pitchFamily="34" charset="-128"/>
                <a:ea typeface="Meiryo" panose="020B0604030504040204" pitchFamily="34" charset="-128"/>
              </a:rPr>
              <a:t>4</a:t>
            </a:r>
            <a:r>
              <a:rPr lang="ja-JP" altLang="en-US" sz="1252">
                <a:solidFill>
                  <a:schemeClr val="bg1"/>
                </a:solidFill>
                <a:latin typeface="Meiryo" panose="020B0604030504040204" pitchFamily="34" charset="-128"/>
                <a:ea typeface="Meiryo" panose="020B0604030504040204" pitchFamily="34" charset="-128"/>
              </a:rPr>
              <a:t>月</a:t>
            </a:r>
            <a:r>
              <a:rPr lang="en-US" altLang="ja-JP" sz="1252" dirty="0">
                <a:solidFill>
                  <a:schemeClr val="bg1"/>
                </a:solidFill>
                <a:latin typeface="Meiryo" panose="020B0604030504040204" pitchFamily="34" charset="-128"/>
                <a:ea typeface="Meiryo" panose="020B0604030504040204" pitchFamily="34" charset="-128"/>
              </a:rPr>
              <a:t>1</a:t>
            </a:r>
            <a:r>
              <a:rPr lang="ja-JP" altLang="en-US" sz="125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20" y="4878179"/>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5" y="6469299"/>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9897011" cy="1904457"/>
          </a:xfrm>
        </p:spPr>
        <p:txBody>
          <a:bodyPr lIns="288000" tIns="180000" rIns="360000" bIns="72000" anchor="b"/>
          <a:lstStyle>
            <a:lvl1pPr>
              <a:defRPr sz="2147">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8"/>
            <a:ext cx="9924454" cy="302968"/>
          </a:xfrm>
        </p:spPr>
        <p:txBody>
          <a:bodyPr wrap="square" lIns="288000">
            <a:spAutoFit/>
          </a:bodyPr>
          <a:lstStyle>
            <a:lvl1pPr marL="0" indent="0">
              <a:buNone/>
              <a:defRPr lang="ja-JP" altLang="en-US" sz="1521" spc="133" smtClean="0">
                <a:solidFill>
                  <a:schemeClr val="bg1"/>
                </a:solidFill>
              </a:defRPr>
            </a:lvl1pPr>
            <a:lvl2pPr marL="204514" indent="0">
              <a:buNone/>
              <a:defRPr lang="ja-JP" altLang="en-US" sz="1521" smtClean="0">
                <a:solidFill>
                  <a:schemeClr val="bg1"/>
                </a:solidFill>
                <a:latin typeface="+mn-lt"/>
                <a:ea typeface="+mn-ea"/>
              </a:defRPr>
            </a:lvl2pPr>
            <a:lvl3pPr marL="613540" indent="0">
              <a:buNone/>
              <a:defRPr lang="ja-JP" altLang="en-US" sz="1521" smtClean="0">
                <a:solidFill>
                  <a:schemeClr val="bg1"/>
                </a:solidFill>
                <a:latin typeface="+mn-lt"/>
                <a:ea typeface="+mn-ea"/>
              </a:defRPr>
            </a:lvl3pPr>
            <a:lvl4pPr marL="1022566" indent="0">
              <a:buNone/>
              <a:defRPr lang="ja-JP" altLang="en-US" sz="1521" smtClean="0">
                <a:solidFill>
                  <a:schemeClr val="bg1"/>
                </a:solidFill>
                <a:latin typeface="+mn-lt"/>
                <a:ea typeface="+mn-ea"/>
              </a:defRPr>
            </a:lvl4pPr>
            <a:lvl5pPr marL="1431593" indent="0">
              <a:buNone/>
              <a:defRPr lang="ja-JP" altLang="en-US" sz="1521">
                <a:solidFill>
                  <a:schemeClr val="bg1"/>
                </a:solidFill>
                <a:latin typeface="+mn-lt"/>
                <a:ea typeface="+mn-ea"/>
              </a:defRPr>
            </a:lvl5pPr>
          </a:lstStyle>
          <a:p>
            <a:pPr marL="0" lvl="0" defTabSz="409026"/>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6" y="317904"/>
            <a:ext cx="4012995" cy="585603"/>
          </a:xfrm>
          <a:prstGeom prst="rect">
            <a:avLst/>
          </a:prstGeom>
        </p:spPr>
      </p:pic>
    </p:spTree>
    <p:extLst>
      <p:ext uri="{BB962C8B-B14F-4D97-AF65-F5344CB8AC3E}">
        <p14:creationId xmlns:p14="http://schemas.microsoft.com/office/powerpoint/2010/main" val="2222566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2" y="1"/>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157673" rIns="292169" bIns="157673" rtlCol="0" anchor="ctr"/>
          <a:lstStyle/>
          <a:p>
            <a:pPr>
              <a:lnSpc>
                <a:spcPct val="130000"/>
              </a:lnSpc>
              <a:spcAft>
                <a:spcPts val="974"/>
              </a:spcAft>
            </a:pPr>
            <a:endParaRPr kumimoji="1" lang="ja-JP" altLang="en-US" sz="1074" kern="900" spc="62">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9" y="2652884"/>
            <a:ext cx="3976345" cy="2009589"/>
          </a:xfrm>
        </p:spPr>
        <p:txBody>
          <a:bodyPr wrap="none" anchor="ctr">
            <a:spAutoFit/>
          </a:bodyPr>
          <a:lstStyle>
            <a:lvl1pPr>
              <a:defRPr lang="ja-JP" altLang="en-US" sz="1789" spc="243" smtClean="0"/>
            </a:lvl1pPr>
            <a:lvl2pPr>
              <a:defRPr lang="ja-JP" altLang="en-US" sz="1611" smtClean="0">
                <a:latin typeface="+mn-lt"/>
                <a:ea typeface="+mn-ea"/>
              </a:defRPr>
            </a:lvl2pPr>
            <a:lvl3pPr>
              <a:defRPr lang="ja-JP" altLang="en-US" sz="1611" smtClean="0">
                <a:latin typeface="+mn-lt"/>
                <a:ea typeface="+mn-ea"/>
              </a:defRPr>
            </a:lvl3pPr>
            <a:lvl4pPr>
              <a:defRPr lang="ja-JP" altLang="en-US" sz="1611" smtClean="0">
                <a:latin typeface="+mn-lt"/>
                <a:ea typeface="+mn-ea"/>
              </a:defRPr>
            </a:lvl4pPr>
            <a:lvl5pPr>
              <a:defRPr lang="ja-JP" altLang="en-US" sz="1611">
                <a:latin typeface="+mn-lt"/>
                <a:ea typeface="+mn-ea"/>
              </a:defRPr>
            </a:lvl5pPr>
          </a:lstStyle>
          <a:p>
            <a:pPr marL="306770" lvl="0" indent="-306770" defTabSz="409026">
              <a:lnSpc>
                <a:spcPct val="150000"/>
              </a:lnSpc>
              <a:buFont typeface="+mj-lt"/>
              <a:buAutoNum type="arabicPeriod"/>
            </a:pPr>
            <a:r>
              <a:rPr kumimoji="1" lang="ja-JP" altLang="en-US" dirty="0"/>
              <a:t>マスター テキストの書式設定</a:t>
            </a:r>
          </a:p>
          <a:p>
            <a:pPr marL="0" lvl="0" defTabSz="409026"/>
            <a:r>
              <a:rPr kumimoji="1" lang="ja-JP" altLang="en-US" dirty="0"/>
              <a:t>第 </a:t>
            </a:r>
            <a:r>
              <a:rPr kumimoji="1" lang="en-US" altLang="ja-JP" dirty="0"/>
              <a:t>2 </a:t>
            </a:r>
            <a:r>
              <a:rPr kumimoji="1" lang="ja-JP" altLang="en-US" dirty="0"/>
              <a:t>レベル</a:t>
            </a:r>
          </a:p>
          <a:p>
            <a:pPr marL="0" lvl="0" defTabSz="409026"/>
            <a:r>
              <a:rPr kumimoji="1" lang="ja-JP" altLang="en-US" dirty="0"/>
              <a:t>第 </a:t>
            </a:r>
            <a:r>
              <a:rPr kumimoji="1" lang="en-US" altLang="ja-JP" dirty="0"/>
              <a:t>3 </a:t>
            </a:r>
            <a:r>
              <a:rPr kumimoji="1" lang="ja-JP" altLang="en-US" dirty="0"/>
              <a:t>レベル</a:t>
            </a:r>
          </a:p>
          <a:p>
            <a:pPr marL="0" lvl="0" defTabSz="409026"/>
            <a:r>
              <a:rPr kumimoji="1" lang="ja-JP" altLang="en-US" dirty="0"/>
              <a:t>第 </a:t>
            </a:r>
            <a:r>
              <a:rPr kumimoji="1" lang="en-US" altLang="ja-JP" dirty="0"/>
              <a:t>4 </a:t>
            </a:r>
            <a:r>
              <a:rPr kumimoji="1" lang="ja-JP" altLang="en-US" dirty="0"/>
              <a:t>レベル</a:t>
            </a:r>
          </a:p>
          <a:p>
            <a:pPr marL="0" lvl="0" defTabSz="409026"/>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11"/>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79" y="3815922"/>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1" y="5715001"/>
            <a:ext cx="1172311" cy="1011490"/>
          </a:xfrm>
          <a:prstGeom prst="rect">
            <a:avLst/>
          </a:prstGeom>
        </p:spPr>
      </p:pic>
    </p:spTree>
    <p:extLst>
      <p:ext uri="{BB962C8B-B14F-4D97-AF65-F5344CB8AC3E}">
        <p14:creationId xmlns:p14="http://schemas.microsoft.com/office/powerpoint/2010/main" val="32460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1"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357340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3"/>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2063" tIns="292169" rIns="292169" bIns="116868"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23" b="1" spc="243"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7"/>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1"/>
            <a:ext cx="630513" cy="278421"/>
          </a:xfrm>
          <a:prstGeom prst="rect">
            <a:avLst/>
          </a:prstGeom>
        </p:spPr>
        <p:txBody>
          <a:bodyPr vert="horz" lIns="0" tIns="0" rIns="0" bIns="0" rtlCol="0" anchor="t"/>
          <a:lstStyle>
            <a:lvl1pPr algn="r">
              <a:defRPr sz="107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451882"/>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63" kern="900" spc="62" smtClean="0">
                <a:solidFill>
                  <a:schemeClr val="tx1"/>
                </a:solidFill>
              </a:defRPr>
            </a:lvl1pPr>
            <a:lvl2pPr>
              <a:defRPr lang="ja-JP" altLang="en-US" sz="1611" smtClean="0">
                <a:solidFill>
                  <a:schemeClr val="tx1"/>
                </a:solidFill>
                <a:latin typeface="+mn-lt"/>
                <a:ea typeface="+mn-ea"/>
              </a:defRPr>
            </a:lvl2pPr>
            <a:lvl3pPr>
              <a:defRPr lang="ja-JP" altLang="en-US" sz="1611" smtClean="0">
                <a:solidFill>
                  <a:schemeClr val="tx1"/>
                </a:solidFill>
                <a:latin typeface="+mn-lt"/>
                <a:ea typeface="+mn-ea"/>
              </a:defRPr>
            </a:lvl3pPr>
            <a:lvl4pPr>
              <a:defRPr lang="ja-JP" altLang="en-US" sz="1611" smtClean="0">
                <a:solidFill>
                  <a:schemeClr val="tx1"/>
                </a:solidFill>
                <a:latin typeface="+mn-lt"/>
                <a:ea typeface="+mn-ea"/>
              </a:defRPr>
            </a:lvl4pPr>
            <a:lvl5pPr>
              <a:defRPr lang="ja-JP" altLang="en-US" sz="1611">
                <a:solidFill>
                  <a:schemeClr val="tx1"/>
                </a:solidFill>
                <a:latin typeface="+mn-lt"/>
                <a:ea typeface="+mn-ea"/>
              </a:defRPr>
            </a:lvl5pPr>
          </a:lstStyle>
          <a:p>
            <a:pPr marL="0" lvl="0" defTabSz="409026">
              <a:spcAft>
                <a:spcPts val="894"/>
              </a:spcAft>
            </a:pPr>
            <a:r>
              <a:rPr kumimoji="1" lang="ja-JP" altLang="en-US"/>
              <a:t>マスター テキストの書式設定</a:t>
            </a:r>
          </a:p>
        </p:txBody>
      </p:sp>
    </p:spTree>
    <p:extLst>
      <p:ext uri="{BB962C8B-B14F-4D97-AF65-F5344CB8AC3E}">
        <p14:creationId xmlns:p14="http://schemas.microsoft.com/office/powerpoint/2010/main" val="1434249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7"/>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4" y="3886203"/>
            <a:ext cx="6934200" cy="1752600"/>
          </a:xfrm>
        </p:spPr>
        <p:txBody>
          <a:bodyPr/>
          <a:lstStyle>
            <a:lvl1pPr marL="0" indent="0" algn="ctr">
              <a:buNone/>
              <a:defRPr>
                <a:solidFill>
                  <a:schemeClr val="tx1">
                    <a:tint val="75000"/>
                  </a:schemeClr>
                </a:solidFill>
              </a:defRPr>
            </a:lvl1pPr>
            <a:lvl2pPr marL="437145" indent="0" algn="ctr">
              <a:buNone/>
              <a:defRPr>
                <a:solidFill>
                  <a:schemeClr val="tx1">
                    <a:tint val="75000"/>
                  </a:schemeClr>
                </a:solidFill>
              </a:defRPr>
            </a:lvl2pPr>
            <a:lvl3pPr marL="874290" indent="0" algn="ctr">
              <a:buNone/>
              <a:defRPr>
                <a:solidFill>
                  <a:schemeClr val="tx1">
                    <a:tint val="75000"/>
                  </a:schemeClr>
                </a:solidFill>
              </a:defRPr>
            </a:lvl3pPr>
            <a:lvl4pPr marL="1311440" indent="0" algn="ctr">
              <a:buNone/>
              <a:defRPr>
                <a:solidFill>
                  <a:schemeClr val="tx1">
                    <a:tint val="75000"/>
                  </a:schemeClr>
                </a:solidFill>
              </a:defRPr>
            </a:lvl4pPr>
            <a:lvl5pPr marL="1748589" indent="0" algn="ctr">
              <a:buNone/>
              <a:defRPr>
                <a:solidFill>
                  <a:schemeClr val="tx1">
                    <a:tint val="75000"/>
                  </a:schemeClr>
                </a:solidFill>
              </a:defRPr>
            </a:lvl5pPr>
            <a:lvl6pPr marL="2185729" indent="0" algn="ctr">
              <a:buNone/>
              <a:defRPr>
                <a:solidFill>
                  <a:schemeClr val="tx1">
                    <a:tint val="75000"/>
                  </a:schemeClr>
                </a:solidFill>
              </a:defRPr>
            </a:lvl6pPr>
            <a:lvl7pPr marL="2622877" indent="0" algn="ctr">
              <a:buNone/>
              <a:defRPr>
                <a:solidFill>
                  <a:schemeClr val="tx1">
                    <a:tint val="75000"/>
                  </a:schemeClr>
                </a:solidFill>
              </a:defRPr>
            </a:lvl7pPr>
            <a:lvl8pPr marL="3060022" indent="0" algn="ctr">
              <a:buNone/>
              <a:defRPr>
                <a:solidFill>
                  <a:schemeClr val="tx1">
                    <a:tint val="75000"/>
                  </a:schemeClr>
                </a:solidFill>
              </a:defRPr>
            </a:lvl8pPr>
            <a:lvl9pPr marL="349716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0649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44662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73"/>
            <a:ext cx="8420100" cy="1362075"/>
          </a:xfrm>
        </p:spPr>
        <p:txBody>
          <a:bodyPr anchor="t"/>
          <a:lstStyle>
            <a:lvl1pPr algn="l">
              <a:defRPr sz="38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7"/>
            <a:ext cx="8420100" cy="1500186"/>
          </a:xfrm>
        </p:spPr>
        <p:txBody>
          <a:bodyPr anchor="b"/>
          <a:lstStyle>
            <a:lvl1pPr marL="0" indent="0">
              <a:buNone/>
              <a:defRPr sz="1900">
                <a:solidFill>
                  <a:schemeClr val="tx1">
                    <a:tint val="75000"/>
                  </a:schemeClr>
                </a:solidFill>
              </a:defRPr>
            </a:lvl1pPr>
            <a:lvl2pPr marL="437145" indent="0">
              <a:buNone/>
              <a:defRPr sz="1700">
                <a:solidFill>
                  <a:schemeClr val="tx1">
                    <a:tint val="75000"/>
                  </a:schemeClr>
                </a:solidFill>
              </a:defRPr>
            </a:lvl2pPr>
            <a:lvl3pPr marL="874290" indent="0">
              <a:buNone/>
              <a:defRPr sz="1500">
                <a:solidFill>
                  <a:schemeClr val="tx1">
                    <a:tint val="75000"/>
                  </a:schemeClr>
                </a:solidFill>
              </a:defRPr>
            </a:lvl3pPr>
            <a:lvl4pPr marL="1311440" indent="0">
              <a:buNone/>
              <a:defRPr sz="1300">
                <a:solidFill>
                  <a:schemeClr val="tx1">
                    <a:tint val="75000"/>
                  </a:schemeClr>
                </a:solidFill>
              </a:defRPr>
            </a:lvl4pPr>
            <a:lvl5pPr marL="1748589" indent="0">
              <a:buNone/>
              <a:defRPr sz="1300">
                <a:solidFill>
                  <a:schemeClr val="tx1">
                    <a:tint val="75000"/>
                  </a:schemeClr>
                </a:solidFill>
              </a:defRPr>
            </a:lvl5pPr>
            <a:lvl6pPr marL="2185729" indent="0">
              <a:buNone/>
              <a:defRPr sz="1300">
                <a:solidFill>
                  <a:schemeClr val="tx1">
                    <a:tint val="75000"/>
                  </a:schemeClr>
                </a:solidFill>
              </a:defRPr>
            </a:lvl6pPr>
            <a:lvl7pPr marL="2622877" indent="0">
              <a:buNone/>
              <a:defRPr sz="1300">
                <a:solidFill>
                  <a:schemeClr val="tx1">
                    <a:tint val="75000"/>
                  </a:schemeClr>
                </a:solidFill>
              </a:defRPr>
            </a:lvl7pPr>
            <a:lvl8pPr marL="3060022" indent="0">
              <a:buNone/>
              <a:defRPr sz="1300">
                <a:solidFill>
                  <a:schemeClr val="tx1">
                    <a:tint val="75000"/>
                  </a:schemeClr>
                </a:solidFill>
              </a:defRPr>
            </a:lvl8pPr>
            <a:lvl9pPr marL="3497165" indent="0">
              <a:buNone/>
              <a:defRPr sz="13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76912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9"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35"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31127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8" y="1535142"/>
            <a:ext cx="4376738"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8" y="2174913"/>
            <a:ext cx="4376738"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4" y="1535142"/>
            <a:ext cx="4378325"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4" y="2174913"/>
            <a:ext cx="4378325"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95836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55013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34943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72"/>
            <a:ext cx="3259138" cy="1162049"/>
          </a:xfrm>
        </p:spPr>
        <p:txBody>
          <a:bodyPr anchor="b"/>
          <a:lstStyle>
            <a:lvl1pPr algn="l">
              <a:defRPr sz="19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63"/>
            <a:ext cx="5537201" cy="5853113"/>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5"/>
            <a:ext cx="3259138" cy="4691064"/>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63680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52"/>
            <a:ext cx="5943600" cy="566739"/>
          </a:xfrm>
        </p:spPr>
        <p:txBody>
          <a:bodyPr anchor="b"/>
          <a:lstStyle>
            <a:lvl1pPr algn="l">
              <a:defRPr sz="19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83"/>
            <a:ext cx="5943600" cy="4114800"/>
          </a:xfrm>
        </p:spPr>
        <p:txBody>
          <a:bodyPr rtlCol="0">
            <a:normAutofit/>
          </a:bodyPr>
          <a:lstStyle>
            <a:lvl1pPr marL="0" indent="0">
              <a:buNone/>
              <a:defRPr sz="3100"/>
            </a:lvl1pPr>
            <a:lvl2pPr marL="437145" indent="0">
              <a:buNone/>
              <a:defRPr sz="2600"/>
            </a:lvl2pPr>
            <a:lvl3pPr marL="874290" indent="0">
              <a:buNone/>
              <a:defRPr sz="2300"/>
            </a:lvl3pPr>
            <a:lvl4pPr marL="1311440" indent="0">
              <a:buNone/>
              <a:defRPr sz="1900"/>
            </a:lvl4pPr>
            <a:lvl5pPr marL="1748589" indent="0">
              <a:buNone/>
              <a:defRPr sz="1900"/>
            </a:lvl5pPr>
            <a:lvl6pPr marL="2185729" indent="0">
              <a:buNone/>
              <a:defRPr sz="1900"/>
            </a:lvl6pPr>
            <a:lvl7pPr marL="2622877" indent="0">
              <a:buNone/>
              <a:defRPr sz="1900"/>
            </a:lvl7pPr>
            <a:lvl8pPr marL="3060022" indent="0">
              <a:buNone/>
              <a:defRPr sz="1900"/>
            </a:lvl8pPr>
            <a:lvl9pPr marL="3497165" indent="0">
              <a:buNone/>
              <a:defRPr sz="1900"/>
            </a:lvl9pPr>
          </a:lstStyle>
          <a:p>
            <a:pPr lvl="0"/>
            <a:endParaRPr lang="ja-JP" altLang="en-US" noProof="0" smtClean="0"/>
          </a:p>
        </p:txBody>
      </p:sp>
      <p:sp>
        <p:nvSpPr>
          <p:cNvPr id="4" name="テキスト プレースホルダ 3"/>
          <p:cNvSpPr>
            <a:spLocks noGrp="1"/>
          </p:cNvSpPr>
          <p:nvPr>
            <p:ph type="body" sz="half" idx="2"/>
          </p:nvPr>
        </p:nvSpPr>
        <p:spPr>
          <a:xfrm>
            <a:off x="1941513" y="5367340"/>
            <a:ext cx="5943600" cy="804862"/>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768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4" y="1681163"/>
            <a:ext cx="4211637" cy="823912"/>
          </a:xfrm>
        </p:spPr>
        <p:txBody>
          <a:bodyPr anchor="b"/>
          <a:lstStyle>
            <a:lvl1pPr marL="0" indent="0">
              <a:buNone/>
              <a:defRPr sz="2326" b="1"/>
            </a:lvl1pPr>
            <a:lvl2pPr marL="443101" indent="0">
              <a:buNone/>
              <a:defRPr sz="1938" b="1"/>
            </a:lvl2pPr>
            <a:lvl3pPr marL="886202" indent="0">
              <a:buNone/>
              <a:defRPr sz="1745" b="1"/>
            </a:lvl3pPr>
            <a:lvl4pPr marL="1329303" indent="0">
              <a:buNone/>
              <a:defRPr sz="1551" b="1"/>
            </a:lvl4pPr>
            <a:lvl5pPr marL="1772404" indent="0">
              <a:buNone/>
              <a:defRPr sz="1551" b="1"/>
            </a:lvl5pPr>
            <a:lvl6pPr marL="2215505" indent="0">
              <a:buNone/>
              <a:defRPr sz="1551" b="1"/>
            </a:lvl6pPr>
            <a:lvl7pPr marL="2658606" indent="0">
              <a:buNone/>
              <a:defRPr sz="1551" b="1"/>
            </a:lvl7pPr>
            <a:lvl8pPr marL="3101707" indent="0">
              <a:buNone/>
              <a:defRPr sz="1551" b="1"/>
            </a:lvl8pPr>
            <a:lvl9pPr marL="3544808" indent="0">
              <a:buNone/>
              <a:defRPr sz="155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4" y="2505076"/>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025558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35851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9"/>
            <a:ext cx="2228850" cy="5851526"/>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9"/>
            <a:ext cx="6534150" cy="5851526"/>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4141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3"/>
            <a:ext cx="6934200" cy="1752599"/>
          </a:xfrm>
        </p:spPr>
        <p:txBody>
          <a:bodyPr/>
          <a:lstStyle>
            <a:lvl1pPr marL="0" indent="0" algn="ctr">
              <a:buNone/>
              <a:defRPr>
                <a:solidFill>
                  <a:schemeClr val="tx1">
                    <a:tint val="75000"/>
                  </a:schemeClr>
                </a:solidFill>
              </a:defRPr>
            </a:lvl1pPr>
            <a:lvl2pPr marL="420618" indent="0" algn="ctr">
              <a:buNone/>
              <a:defRPr>
                <a:solidFill>
                  <a:schemeClr val="tx1">
                    <a:tint val="75000"/>
                  </a:schemeClr>
                </a:solidFill>
              </a:defRPr>
            </a:lvl2pPr>
            <a:lvl3pPr marL="841235" indent="0" algn="ctr">
              <a:buNone/>
              <a:defRPr>
                <a:solidFill>
                  <a:schemeClr val="tx1">
                    <a:tint val="75000"/>
                  </a:schemeClr>
                </a:solidFill>
              </a:defRPr>
            </a:lvl3pPr>
            <a:lvl4pPr marL="1261853" indent="0" algn="ctr">
              <a:buNone/>
              <a:defRPr>
                <a:solidFill>
                  <a:schemeClr val="tx1">
                    <a:tint val="75000"/>
                  </a:schemeClr>
                </a:solidFill>
              </a:defRPr>
            </a:lvl4pPr>
            <a:lvl5pPr marL="1682470" indent="0" algn="ctr">
              <a:buNone/>
              <a:defRPr>
                <a:solidFill>
                  <a:schemeClr val="tx1">
                    <a:tint val="75000"/>
                  </a:schemeClr>
                </a:solidFill>
              </a:defRPr>
            </a:lvl5pPr>
            <a:lvl6pPr marL="2103088" indent="0" algn="ctr">
              <a:buNone/>
              <a:defRPr>
                <a:solidFill>
                  <a:schemeClr val="tx1">
                    <a:tint val="75000"/>
                  </a:schemeClr>
                </a:solidFill>
              </a:defRPr>
            </a:lvl6pPr>
            <a:lvl7pPr marL="2523705" indent="0" algn="ctr">
              <a:buNone/>
              <a:defRPr>
                <a:solidFill>
                  <a:schemeClr val="tx1">
                    <a:tint val="75000"/>
                  </a:schemeClr>
                </a:solidFill>
              </a:defRPr>
            </a:lvl7pPr>
            <a:lvl8pPr marL="2944323" indent="0" algn="ctr">
              <a:buNone/>
              <a:defRPr>
                <a:solidFill>
                  <a:schemeClr val="tx1">
                    <a:tint val="75000"/>
                  </a:schemeClr>
                </a:solidFill>
              </a:defRPr>
            </a:lvl8pPr>
            <a:lvl9pPr marL="336494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2209856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1641266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09"/>
            <a:ext cx="8420100" cy="1362076"/>
          </a:xfrm>
        </p:spPr>
        <p:txBody>
          <a:bodyPr anchor="t"/>
          <a:lstStyle>
            <a:lvl1pPr algn="l">
              <a:defRPr sz="36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6"/>
            <a:ext cx="8420100" cy="1500186"/>
          </a:xfrm>
        </p:spPr>
        <p:txBody>
          <a:bodyPr anchor="b"/>
          <a:lstStyle>
            <a:lvl1pPr marL="0" indent="0">
              <a:buNone/>
              <a:defRPr sz="1840">
                <a:solidFill>
                  <a:schemeClr val="tx1">
                    <a:tint val="75000"/>
                  </a:schemeClr>
                </a:solidFill>
              </a:defRPr>
            </a:lvl1pPr>
            <a:lvl2pPr marL="420618" indent="0">
              <a:buNone/>
              <a:defRPr sz="1656">
                <a:solidFill>
                  <a:schemeClr val="tx1">
                    <a:tint val="75000"/>
                  </a:schemeClr>
                </a:solidFill>
              </a:defRPr>
            </a:lvl2pPr>
            <a:lvl3pPr marL="841235" indent="0">
              <a:buNone/>
              <a:defRPr sz="1472">
                <a:solidFill>
                  <a:schemeClr val="tx1">
                    <a:tint val="75000"/>
                  </a:schemeClr>
                </a:solidFill>
              </a:defRPr>
            </a:lvl3pPr>
            <a:lvl4pPr marL="1261853" indent="0">
              <a:buNone/>
              <a:defRPr sz="1288">
                <a:solidFill>
                  <a:schemeClr val="tx1">
                    <a:tint val="75000"/>
                  </a:schemeClr>
                </a:solidFill>
              </a:defRPr>
            </a:lvl4pPr>
            <a:lvl5pPr marL="1682470" indent="0">
              <a:buNone/>
              <a:defRPr sz="1288">
                <a:solidFill>
                  <a:schemeClr val="tx1">
                    <a:tint val="75000"/>
                  </a:schemeClr>
                </a:solidFill>
              </a:defRPr>
            </a:lvl5pPr>
            <a:lvl6pPr marL="2103088" indent="0">
              <a:buNone/>
              <a:defRPr sz="1288">
                <a:solidFill>
                  <a:schemeClr val="tx1">
                    <a:tint val="75000"/>
                  </a:schemeClr>
                </a:solidFill>
              </a:defRPr>
            </a:lvl6pPr>
            <a:lvl7pPr marL="2523705" indent="0">
              <a:buNone/>
              <a:defRPr sz="1288">
                <a:solidFill>
                  <a:schemeClr val="tx1">
                    <a:tint val="75000"/>
                  </a:schemeClr>
                </a:solidFill>
              </a:defRPr>
            </a:lvl7pPr>
            <a:lvl8pPr marL="2944323" indent="0">
              <a:buNone/>
              <a:defRPr sz="1288">
                <a:solidFill>
                  <a:schemeClr val="tx1">
                    <a:tint val="75000"/>
                  </a:schemeClr>
                </a:solidFill>
              </a:defRPr>
            </a:lvl8pPr>
            <a:lvl9pPr marL="3364940" indent="0">
              <a:buNone/>
              <a:defRPr sz="1288">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3954493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08"/>
            <a:ext cx="4381501" cy="4525963"/>
          </a:xfrm>
        </p:spPr>
        <p:txBody>
          <a:bodyPr/>
          <a:lstStyle>
            <a:lvl1pPr>
              <a:defRPr sz="2576"/>
            </a:lvl1pPr>
            <a:lvl2pPr>
              <a:defRPr sz="2208"/>
            </a:lvl2pPr>
            <a:lvl3pPr>
              <a:defRPr sz="1840"/>
            </a:lvl3pPr>
            <a:lvl4pPr>
              <a:defRPr sz="1656"/>
            </a:lvl4pPr>
            <a:lvl5pPr>
              <a:defRPr sz="1656"/>
            </a:lvl5pPr>
            <a:lvl6pPr>
              <a:defRPr sz="1656"/>
            </a:lvl6pPr>
            <a:lvl7pPr>
              <a:defRPr sz="1656"/>
            </a:lvl7pPr>
            <a:lvl8pPr>
              <a:defRPr sz="1656"/>
            </a:lvl8pPr>
            <a:lvl9pPr>
              <a:defRPr sz="165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6" y="1600208"/>
            <a:ext cx="4381501" cy="4525963"/>
          </a:xfrm>
        </p:spPr>
        <p:txBody>
          <a:bodyPr/>
          <a:lstStyle>
            <a:lvl1pPr>
              <a:defRPr sz="2576"/>
            </a:lvl1pPr>
            <a:lvl2pPr>
              <a:defRPr sz="2208"/>
            </a:lvl2pPr>
            <a:lvl3pPr>
              <a:defRPr sz="1840"/>
            </a:lvl3pPr>
            <a:lvl4pPr>
              <a:defRPr sz="1656"/>
            </a:lvl4pPr>
            <a:lvl5pPr>
              <a:defRPr sz="1656"/>
            </a:lvl5pPr>
            <a:lvl6pPr>
              <a:defRPr sz="1656"/>
            </a:lvl6pPr>
            <a:lvl7pPr>
              <a:defRPr sz="1656"/>
            </a:lvl7pPr>
            <a:lvl8pPr>
              <a:defRPr sz="1656"/>
            </a:lvl8pPr>
            <a:lvl9pPr>
              <a:defRPr sz="165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3387316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6"/>
            <a:ext cx="4376738" cy="639762"/>
          </a:xfrm>
        </p:spPr>
        <p:txBody>
          <a:bodyPr anchor="b"/>
          <a:lstStyle>
            <a:lvl1pPr marL="0" indent="0">
              <a:buNone/>
              <a:defRPr sz="2208" b="1"/>
            </a:lvl1pPr>
            <a:lvl2pPr marL="420618" indent="0">
              <a:buNone/>
              <a:defRPr sz="1840" b="1"/>
            </a:lvl2pPr>
            <a:lvl3pPr marL="841235" indent="0">
              <a:buNone/>
              <a:defRPr sz="1656" b="1"/>
            </a:lvl3pPr>
            <a:lvl4pPr marL="1261853" indent="0">
              <a:buNone/>
              <a:defRPr sz="1472" b="1"/>
            </a:lvl4pPr>
            <a:lvl5pPr marL="1682470" indent="0">
              <a:buNone/>
              <a:defRPr sz="1472" b="1"/>
            </a:lvl5pPr>
            <a:lvl6pPr marL="2103088" indent="0">
              <a:buNone/>
              <a:defRPr sz="1472" b="1"/>
            </a:lvl6pPr>
            <a:lvl7pPr marL="2523705" indent="0">
              <a:buNone/>
              <a:defRPr sz="1472" b="1"/>
            </a:lvl7pPr>
            <a:lvl8pPr marL="2944323" indent="0">
              <a:buNone/>
              <a:defRPr sz="1472" b="1"/>
            </a:lvl8pPr>
            <a:lvl9pPr marL="3364940" indent="0">
              <a:buNone/>
              <a:defRPr sz="14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7"/>
            <a:ext cx="4376738" cy="3951287"/>
          </a:xfrm>
        </p:spPr>
        <p:txBody>
          <a:bodyPr/>
          <a:lstStyle>
            <a:lvl1pPr>
              <a:defRPr sz="2208"/>
            </a:lvl1pPr>
            <a:lvl2pPr>
              <a:defRPr sz="1840"/>
            </a:lvl2pPr>
            <a:lvl3pPr>
              <a:defRPr sz="1656"/>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4" y="1535116"/>
            <a:ext cx="4378325" cy="639762"/>
          </a:xfrm>
        </p:spPr>
        <p:txBody>
          <a:bodyPr anchor="b"/>
          <a:lstStyle>
            <a:lvl1pPr marL="0" indent="0">
              <a:buNone/>
              <a:defRPr sz="2208" b="1"/>
            </a:lvl1pPr>
            <a:lvl2pPr marL="420618" indent="0">
              <a:buNone/>
              <a:defRPr sz="1840" b="1"/>
            </a:lvl2pPr>
            <a:lvl3pPr marL="841235" indent="0">
              <a:buNone/>
              <a:defRPr sz="1656" b="1"/>
            </a:lvl3pPr>
            <a:lvl4pPr marL="1261853" indent="0">
              <a:buNone/>
              <a:defRPr sz="1472" b="1"/>
            </a:lvl4pPr>
            <a:lvl5pPr marL="1682470" indent="0">
              <a:buNone/>
              <a:defRPr sz="1472" b="1"/>
            </a:lvl5pPr>
            <a:lvl6pPr marL="2103088" indent="0">
              <a:buNone/>
              <a:defRPr sz="1472" b="1"/>
            </a:lvl6pPr>
            <a:lvl7pPr marL="2523705" indent="0">
              <a:buNone/>
              <a:defRPr sz="1472" b="1"/>
            </a:lvl7pPr>
            <a:lvl8pPr marL="2944323" indent="0">
              <a:buNone/>
              <a:defRPr sz="1472" b="1"/>
            </a:lvl8pPr>
            <a:lvl9pPr marL="3364940" indent="0">
              <a:buNone/>
              <a:defRPr sz="14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4" y="2174877"/>
            <a:ext cx="4378325" cy="3951287"/>
          </a:xfrm>
        </p:spPr>
        <p:txBody>
          <a:bodyPr/>
          <a:lstStyle>
            <a:lvl1pPr>
              <a:defRPr sz="2208"/>
            </a:lvl1pPr>
            <a:lvl2pPr>
              <a:defRPr sz="1840"/>
            </a:lvl2pPr>
            <a:lvl3pPr>
              <a:defRPr sz="1656"/>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4040098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2329755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3518186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4"/>
            <a:ext cx="3259138" cy="1162049"/>
          </a:xfrm>
        </p:spPr>
        <p:txBody>
          <a:bodyPr anchor="b"/>
          <a:lstStyle>
            <a:lvl1pPr algn="l">
              <a:defRPr sz="184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4"/>
          </a:xfrm>
        </p:spPr>
        <p:txBody>
          <a:bodyPr/>
          <a:lstStyle>
            <a:lvl1pPr>
              <a:defRPr sz="2944"/>
            </a:lvl1pPr>
            <a:lvl2pPr>
              <a:defRPr sz="2576"/>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3" y="1435105"/>
            <a:ext cx="3259138" cy="4691063"/>
          </a:xfrm>
        </p:spPr>
        <p:txBody>
          <a:bodyPr/>
          <a:lstStyle>
            <a:lvl1pPr marL="0" indent="0">
              <a:buNone/>
              <a:defRPr sz="1288"/>
            </a:lvl1pPr>
            <a:lvl2pPr marL="420618" indent="0">
              <a:buNone/>
              <a:defRPr sz="1104"/>
            </a:lvl2pPr>
            <a:lvl3pPr marL="841235" indent="0">
              <a:buNone/>
              <a:defRPr sz="920"/>
            </a:lvl3pPr>
            <a:lvl4pPr marL="1261853" indent="0">
              <a:buNone/>
              <a:defRPr sz="828"/>
            </a:lvl4pPr>
            <a:lvl5pPr marL="1682470" indent="0">
              <a:buNone/>
              <a:defRPr sz="828"/>
            </a:lvl5pPr>
            <a:lvl6pPr marL="2103088" indent="0">
              <a:buNone/>
              <a:defRPr sz="828"/>
            </a:lvl6pPr>
            <a:lvl7pPr marL="2523705" indent="0">
              <a:buNone/>
              <a:defRPr sz="828"/>
            </a:lvl7pPr>
            <a:lvl8pPr marL="2944323" indent="0">
              <a:buNone/>
              <a:defRPr sz="828"/>
            </a:lvl8pPr>
            <a:lvl9pPr marL="3364940" indent="0">
              <a:buNone/>
              <a:defRPr sz="828"/>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177770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4656496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3"/>
            <a:ext cx="5943600" cy="566739"/>
          </a:xfrm>
        </p:spPr>
        <p:txBody>
          <a:bodyPr anchor="b"/>
          <a:lstStyle>
            <a:lvl1pPr algn="l">
              <a:defRPr sz="184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2944"/>
            </a:lvl1pPr>
            <a:lvl2pPr marL="420618" indent="0">
              <a:buNone/>
              <a:defRPr sz="2576"/>
            </a:lvl2pPr>
            <a:lvl3pPr marL="841235" indent="0">
              <a:buNone/>
              <a:defRPr sz="2208"/>
            </a:lvl3pPr>
            <a:lvl4pPr marL="1261853" indent="0">
              <a:buNone/>
              <a:defRPr sz="1840"/>
            </a:lvl4pPr>
            <a:lvl5pPr marL="1682470" indent="0">
              <a:buNone/>
              <a:defRPr sz="1840"/>
            </a:lvl5pPr>
            <a:lvl6pPr marL="2103088" indent="0">
              <a:buNone/>
              <a:defRPr sz="1840"/>
            </a:lvl6pPr>
            <a:lvl7pPr marL="2523705" indent="0">
              <a:buNone/>
              <a:defRPr sz="1840"/>
            </a:lvl7pPr>
            <a:lvl8pPr marL="2944323" indent="0">
              <a:buNone/>
              <a:defRPr sz="1840"/>
            </a:lvl8pPr>
            <a:lvl9pPr marL="3364940" indent="0">
              <a:buNone/>
              <a:defRPr sz="1840"/>
            </a:lvl9pPr>
          </a:lstStyle>
          <a:p>
            <a:pPr lvl="0"/>
            <a:endParaRPr lang="ja-JP" altLang="en-US" noProof="0" smtClean="0"/>
          </a:p>
        </p:txBody>
      </p:sp>
      <p:sp>
        <p:nvSpPr>
          <p:cNvPr id="4" name="テキスト プレースホルダ 3"/>
          <p:cNvSpPr>
            <a:spLocks noGrp="1"/>
          </p:cNvSpPr>
          <p:nvPr>
            <p:ph type="body" sz="half" idx="2"/>
          </p:nvPr>
        </p:nvSpPr>
        <p:spPr>
          <a:xfrm>
            <a:off x="1941513" y="5367341"/>
            <a:ext cx="5943600" cy="804861"/>
          </a:xfrm>
        </p:spPr>
        <p:txBody>
          <a:bodyPr/>
          <a:lstStyle>
            <a:lvl1pPr marL="0" indent="0">
              <a:buNone/>
              <a:defRPr sz="1288"/>
            </a:lvl1pPr>
            <a:lvl2pPr marL="420618" indent="0">
              <a:buNone/>
              <a:defRPr sz="1104"/>
            </a:lvl2pPr>
            <a:lvl3pPr marL="841235" indent="0">
              <a:buNone/>
              <a:defRPr sz="920"/>
            </a:lvl3pPr>
            <a:lvl4pPr marL="1261853" indent="0">
              <a:buNone/>
              <a:defRPr sz="828"/>
            </a:lvl4pPr>
            <a:lvl5pPr marL="1682470" indent="0">
              <a:buNone/>
              <a:defRPr sz="828"/>
            </a:lvl5pPr>
            <a:lvl6pPr marL="2103088" indent="0">
              <a:buNone/>
              <a:defRPr sz="828"/>
            </a:lvl6pPr>
            <a:lvl7pPr marL="2523705" indent="0">
              <a:buNone/>
              <a:defRPr sz="828"/>
            </a:lvl7pPr>
            <a:lvl8pPr marL="2944323" indent="0">
              <a:buNone/>
              <a:defRPr sz="828"/>
            </a:lvl8pPr>
            <a:lvl9pPr marL="3364940" indent="0">
              <a:buNone/>
              <a:defRPr sz="828"/>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727205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96021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0"/>
            <a:ext cx="2228850" cy="585152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3" y="274640"/>
            <a:ext cx="6534150" cy="585152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3039223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2447121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3782189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40345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16063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44093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646416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smtClean="0"/>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smtClean="0"/>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20998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1960373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smtClean="0"/>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908396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908115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282035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201231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7"/>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4" y="3886203"/>
            <a:ext cx="6934200" cy="1752600"/>
          </a:xfrm>
        </p:spPr>
        <p:txBody>
          <a:bodyPr/>
          <a:lstStyle>
            <a:lvl1pPr marL="0" indent="0" algn="ctr">
              <a:buNone/>
              <a:defRPr>
                <a:solidFill>
                  <a:schemeClr val="tx1">
                    <a:tint val="75000"/>
                  </a:schemeClr>
                </a:solidFill>
              </a:defRPr>
            </a:lvl1pPr>
            <a:lvl2pPr marL="437145" indent="0" algn="ctr">
              <a:buNone/>
              <a:defRPr>
                <a:solidFill>
                  <a:schemeClr val="tx1">
                    <a:tint val="75000"/>
                  </a:schemeClr>
                </a:solidFill>
              </a:defRPr>
            </a:lvl2pPr>
            <a:lvl3pPr marL="874290" indent="0" algn="ctr">
              <a:buNone/>
              <a:defRPr>
                <a:solidFill>
                  <a:schemeClr val="tx1">
                    <a:tint val="75000"/>
                  </a:schemeClr>
                </a:solidFill>
              </a:defRPr>
            </a:lvl3pPr>
            <a:lvl4pPr marL="1311440" indent="0" algn="ctr">
              <a:buNone/>
              <a:defRPr>
                <a:solidFill>
                  <a:schemeClr val="tx1">
                    <a:tint val="75000"/>
                  </a:schemeClr>
                </a:solidFill>
              </a:defRPr>
            </a:lvl4pPr>
            <a:lvl5pPr marL="1748589" indent="0" algn="ctr">
              <a:buNone/>
              <a:defRPr>
                <a:solidFill>
                  <a:schemeClr val="tx1">
                    <a:tint val="75000"/>
                  </a:schemeClr>
                </a:solidFill>
              </a:defRPr>
            </a:lvl5pPr>
            <a:lvl6pPr marL="2185729" indent="0" algn="ctr">
              <a:buNone/>
              <a:defRPr>
                <a:solidFill>
                  <a:schemeClr val="tx1">
                    <a:tint val="75000"/>
                  </a:schemeClr>
                </a:solidFill>
              </a:defRPr>
            </a:lvl6pPr>
            <a:lvl7pPr marL="2622877" indent="0" algn="ctr">
              <a:buNone/>
              <a:defRPr>
                <a:solidFill>
                  <a:schemeClr val="tx1">
                    <a:tint val="75000"/>
                  </a:schemeClr>
                </a:solidFill>
              </a:defRPr>
            </a:lvl7pPr>
            <a:lvl8pPr marL="3060022" indent="0" algn="ctr">
              <a:buNone/>
              <a:defRPr>
                <a:solidFill>
                  <a:schemeClr val="tx1">
                    <a:tint val="75000"/>
                  </a:schemeClr>
                </a:solidFill>
              </a:defRPr>
            </a:lvl8pPr>
            <a:lvl9pPr marL="3497165"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76772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20829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73"/>
            <a:ext cx="8420100" cy="1362075"/>
          </a:xfrm>
        </p:spPr>
        <p:txBody>
          <a:bodyPr anchor="t"/>
          <a:lstStyle>
            <a:lvl1pPr algn="l">
              <a:defRPr sz="38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7"/>
            <a:ext cx="8420100" cy="1500186"/>
          </a:xfrm>
        </p:spPr>
        <p:txBody>
          <a:bodyPr anchor="b"/>
          <a:lstStyle>
            <a:lvl1pPr marL="0" indent="0">
              <a:buNone/>
              <a:defRPr sz="1900">
                <a:solidFill>
                  <a:schemeClr val="tx1">
                    <a:tint val="75000"/>
                  </a:schemeClr>
                </a:solidFill>
              </a:defRPr>
            </a:lvl1pPr>
            <a:lvl2pPr marL="437145" indent="0">
              <a:buNone/>
              <a:defRPr sz="1700">
                <a:solidFill>
                  <a:schemeClr val="tx1">
                    <a:tint val="75000"/>
                  </a:schemeClr>
                </a:solidFill>
              </a:defRPr>
            </a:lvl2pPr>
            <a:lvl3pPr marL="874290" indent="0">
              <a:buNone/>
              <a:defRPr sz="1500">
                <a:solidFill>
                  <a:schemeClr val="tx1">
                    <a:tint val="75000"/>
                  </a:schemeClr>
                </a:solidFill>
              </a:defRPr>
            </a:lvl3pPr>
            <a:lvl4pPr marL="1311440" indent="0">
              <a:buNone/>
              <a:defRPr sz="1300">
                <a:solidFill>
                  <a:schemeClr val="tx1">
                    <a:tint val="75000"/>
                  </a:schemeClr>
                </a:solidFill>
              </a:defRPr>
            </a:lvl4pPr>
            <a:lvl5pPr marL="1748589" indent="0">
              <a:buNone/>
              <a:defRPr sz="1300">
                <a:solidFill>
                  <a:schemeClr val="tx1">
                    <a:tint val="75000"/>
                  </a:schemeClr>
                </a:solidFill>
              </a:defRPr>
            </a:lvl5pPr>
            <a:lvl6pPr marL="2185729" indent="0">
              <a:buNone/>
              <a:defRPr sz="1300">
                <a:solidFill>
                  <a:schemeClr val="tx1">
                    <a:tint val="75000"/>
                  </a:schemeClr>
                </a:solidFill>
              </a:defRPr>
            </a:lvl6pPr>
            <a:lvl7pPr marL="2622877" indent="0">
              <a:buNone/>
              <a:defRPr sz="1300">
                <a:solidFill>
                  <a:schemeClr val="tx1">
                    <a:tint val="75000"/>
                  </a:schemeClr>
                </a:solidFill>
              </a:defRPr>
            </a:lvl7pPr>
            <a:lvl8pPr marL="3060022" indent="0">
              <a:buNone/>
              <a:defRPr sz="1300">
                <a:solidFill>
                  <a:schemeClr val="tx1">
                    <a:tint val="75000"/>
                  </a:schemeClr>
                </a:solidFill>
              </a:defRPr>
            </a:lvl8pPr>
            <a:lvl9pPr marL="3497165" indent="0">
              <a:buNone/>
              <a:defRPr sz="13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25834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29"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35" y="1600243"/>
            <a:ext cx="4381501" cy="45259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2892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8" y="1535142"/>
            <a:ext cx="4376738"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8" y="2174913"/>
            <a:ext cx="4376738"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4" y="1535142"/>
            <a:ext cx="4378325" cy="639763"/>
          </a:xfrm>
        </p:spPr>
        <p:txBody>
          <a:bodyPr anchor="b"/>
          <a:lstStyle>
            <a:lvl1pPr marL="0" indent="0">
              <a:buNone/>
              <a:defRPr sz="2300" b="1"/>
            </a:lvl1pPr>
            <a:lvl2pPr marL="437145" indent="0">
              <a:buNone/>
              <a:defRPr sz="1900" b="1"/>
            </a:lvl2pPr>
            <a:lvl3pPr marL="874290" indent="0">
              <a:buNone/>
              <a:defRPr sz="1700" b="1"/>
            </a:lvl3pPr>
            <a:lvl4pPr marL="1311440" indent="0">
              <a:buNone/>
              <a:defRPr sz="1500" b="1"/>
            </a:lvl4pPr>
            <a:lvl5pPr marL="1748589" indent="0">
              <a:buNone/>
              <a:defRPr sz="1500" b="1"/>
            </a:lvl5pPr>
            <a:lvl6pPr marL="2185729" indent="0">
              <a:buNone/>
              <a:defRPr sz="1500" b="1"/>
            </a:lvl6pPr>
            <a:lvl7pPr marL="2622877" indent="0">
              <a:buNone/>
              <a:defRPr sz="1500" b="1"/>
            </a:lvl7pPr>
            <a:lvl8pPr marL="3060022" indent="0">
              <a:buNone/>
              <a:defRPr sz="1500" b="1"/>
            </a:lvl8pPr>
            <a:lvl9pPr marL="34971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4" y="2174913"/>
            <a:ext cx="4378325" cy="395128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1188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173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6"/>
            <a:ext cx="5014912" cy="4873625"/>
          </a:xfrm>
        </p:spPr>
        <p:txBody>
          <a:bodyPr/>
          <a:lstStyle>
            <a:lvl1pPr>
              <a:defRPr sz="3101"/>
            </a:lvl1pPr>
            <a:lvl2pPr>
              <a:defRPr sz="2713"/>
            </a:lvl2pPr>
            <a:lvl3pPr>
              <a:defRPr sz="2326"/>
            </a:lvl3pPr>
            <a:lvl4pPr>
              <a:defRPr sz="1938"/>
            </a:lvl4pPr>
            <a:lvl5pPr>
              <a:defRPr sz="1938"/>
            </a:lvl5pPr>
            <a:lvl6pPr>
              <a:defRPr sz="1938"/>
            </a:lvl6pPr>
            <a:lvl7pPr>
              <a:defRPr sz="1938"/>
            </a:lvl7pPr>
            <a:lvl8pPr>
              <a:defRPr sz="1938"/>
            </a:lvl8pPr>
            <a:lvl9pPr>
              <a:defRPr sz="1938"/>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5546246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06919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72"/>
            <a:ext cx="3259138" cy="1162049"/>
          </a:xfrm>
        </p:spPr>
        <p:txBody>
          <a:bodyPr anchor="b"/>
          <a:lstStyle>
            <a:lvl1pPr algn="l">
              <a:defRPr sz="19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22" y="273063"/>
            <a:ext cx="5537201" cy="5853113"/>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5"/>
            <a:ext cx="3259138" cy="4691064"/>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47963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52"/>
            <a:ext cx="5943600" cy="566739"/>
          </a:xfrm>
        </p:spPr>
        <p:txBody>
          <a:bodyPr anchor="b"/>
          <a:lstStyle>
            <a:lvl1pPr algn="l">
              <a:defRPr sz="19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83"/>
            <a:ext cx="5943600" cy="4114800"/>
          </a:xfrm>
        </p:spPr>
        <p:txBody>
          <a:bodyPr rtlCol="0">
            <a:normAutofit/>
          </a:bodyPr>
          <a:lstStyle>
            <a:lvl1pPr marL="0" indent="0">
              <a:buNone/>
              <a:defRPr sz="3100"/>
            </a:lvl1pPr>
            <a:lvl2pPr marL="437145" indent="0">
              <a:buNone/>
              <a:defRPr sz="2600"/>
            </a:lvl2pPr>
            <a:lvl3pPr marL="874290" indent="0">
              <a:buNone/>
              <a:defRPr sz="2300"/>
            </a:lvl3pPr>
            <a:lvl4pPr marL="1311440" indent="0">
              <a:buNone/>
              <a:defRPr sz="1900"/>
            </a:lvl4pPr>
            <a:lvl5pPr marL="1748589" indent="0">
              <a:buNone/>
              <a:defRPr sz="1900"/>
            </a:lvl5pPr>
            <a:lvl6pPr marL="2185729" indent="0">
              <a:buNone/>
              <a:defRPr sz="1900"/>
            </a:lvl6pPr>
            <a:lvl7pPr marL="2622877" indent="0">
              <a:buNone/>
              <a:defRPr sz="1900"/>
            </a:lvl7pPr>
            <a:lvl8pPr marL="3060022" indent="0">
              <a:buNone/>
              <a:defRPr sz="1900"/>
            </a:lvl8pPr>
            <a:lvl9pPr marL="3497165" indent="0">
              <a:buNone/>
              <a:defRPr sz="1900"/>
            </a:lvl9pPr>
          </a:lstStyle>
          <a:p>
            <a:pPr lvl="0"/>
            <a:endParaRPr lang="ja-JP" altLang="en-US" noProof="0" smtClean="0"/>
          </a:p>
        </p:txBody>
      </p:sp>
      <p:sp>
        <p:nvSpPr>
          <p:cNvPr id="4" name="テキスト プレースホルダ 3"/>
          <p:cNvSpPr>
            <a:spLocks noGrp="1"/>
          </p:cNvSpPr>
          <p:nvPr>
            <p:ph type="body" sz="half" idx="2"/>
          </p:nvPr>
        </p:nvSpPr>
        <p:spPr>
          <a:xfrm>
            <a:off x="1941513" y="5367340"/>
            <a:ext cx="5943600" cy="804862"/>
          </a:xfrm>
        </p:spPr>
        <p:txBody>
          <a:bodyPr/>
          <a:lstStyle>
            <a:lvl1pPr marL="0" indent="0">
              <a:buNone/>
              <a:defRPr sz="1300"/>
            </a:lvl1pPr>
            <a:lvl2pPr marL="437145" indent="0">
              <a:buNone/>
              <a:defRPr sz="1100"/>
            </a:lvl2pPr>
            <a:lvl3pPr marL="874290" indent="0">
              <a:buNone/>
              <a:defRPr sz="1000"/>
            </a:lvl3pPr>
            <a:lvl4pPr marL="1311440" indent="0">
              <a:buNone/>
              <a:defRPr sz="900"/>
            </a:lvl4pPr>
            <a:lvl5pPr marL="1748589" indent="0">
              <a:buNone/>
              <a:defRPr sz="900"/>
            </a:lvl5pPr>
            <a:lvl6pPr marL="2185729" indent="0">
              <a:buNone/>
              <a:defRPr sz="900"/>
            </a:lvl6pPr>
            <a:lvl7pPr marL="2622877" indent="0">
              <a:buNone/>
              <a:defRPr sz="900"/>
            </a:lvl7pPr>
            <a:lvl8pPr marL="3060022" indent="0">
              <a:buNone/>
              <a:defRPr sz="900"/>
            </a:lvl8pPr>
            <a:lvl9pPr marL="3497165"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747678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30955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9"/>
            <a:ext cx="2228850" cy="5851526"/>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9"/>
            <a:ext cx="6534150" cy="5851526"/>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14278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640" y="1121833"/>
            <a:ext cx="7428720" cy="2388810"/>
          </a:xfrm>
        </p:spPr>
        <p:txBody>
          <a:bodyPr anchor="b"/>
          <a:lstStyle>
            <a:lvl1pPr algn="ctr">
              <a:defRPr sz="5714"/>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640" y="3601357"/>
            <a:ext cx="7428720" cy="1657048"/>
          </a:xfrm>
        </p:spPr>
        <p:txBody>
          <a:bodyPr/>
          <a:lstStyle>
            <a:lvl1pPr marL="0" indent="0" algn="ctr">
              <a:buNone/>
              <a:defRPr sz="2286"/>
            </a:lvl1pPr>
            <a:lvl2pPr marL="435437" indent="0" algn="ctr">
              <a:buNone/>
              <a:defRPr sz="1905"/>
            </a:lvl2pPr>
            <a:lvl3pPr marL="870875" indent="0" algn="ctr">
              <a:buNone/>
              <a:defRPr sz="1714"/>
            </a:lvl3pPr>
            <a:lvl4pPr marL="1306312" indent="0" algn="ctr">
              <a:buNone/>
              <a:defRPr sz="1524"/>
            </a:lvl4pPr>
            <a:lvl5pPr marL="1741749" indent="0" algn="ctr">
              <a:buNone/>
              <a:defRPr sz="1524"/>
            </a:lvl5pPr>
            <a:lvl6pPr marL="2177186" indent="0" algn="ctr">
              <a:buNone/>
              <a:defRPr sz="1524"/>
            </a:lvl6pPr>
            <a:lvl7pPr marL="2612624" indent="0" algn="ctr">
              <a:buNone/>
              <a:defRPr sz="1524"/>
            </a:lvl7pPr>
            <a:lvl8pPr marL="3048061" indent="0" algn="ctr">
              <a:buNone/>
              <a:defRPr sz="1524"/>
            </a:lvl8pPr>
            <a:lvl9pPr marL="3483498" indent="0" algn="ctr">
              <a:buNone/>
              <a:defRPr sz="1524"/>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149601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844600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481" y="1709965"/>
            <a:ext cx="8544120" cy="2852964"/>
          </a:xfrm>
        </p:spPr>
        <p:txBody>
          <a:bodyPr anchor="b"/>
          <a:lstStyle>
            <a:lvl1pPr>
              <a:defRPr sz="5714"/>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481" y="4590143"/>
            <a:ext cx="8544120" cy="1499810"/>
          </a:xfrm>
        </p:spPr>
        <p:txBody>
          <a:bodyPr/>
          <a:lstStyle>
            <a:lvl1pPr marL="0" indent="0">
              <a:buNone/>
              <a:defRPr sz="2286">
                <a:solidFill>
                  <a:schemeClr val="tx1">
                    <a:tint val="75000"/>
                  </a:schemeClr>
                </a:solidFill>
              </a:defRPr>
            </a:lvl1pPr>
            <a:lvl2pPr marL="435437" indent="0">
              <a:buNone/>
              <a:defRPr sz="1905">
                <a:solidFill>
                  <a:schemeClr val="tx1">
                    <a:tint val="75000"/>
                  </a:schemeClr>
                </a:solidFill>
              </a:defRPr>
            </a:lvl2pPr>
            <a:lvl3pPr marL="870875" indent="0">
              <a:buNone/>
              <a:defRPr sz="1714">
                <a:solidFill>
                  <a:schemeClr val="tx1">
                    <a:tint val="75000"/>
                  </a:schemeClr>
                </a:solidFill>
              </a:defRPr>
            </a:lvl3pPr>
            <a:lvl4pPr marL="1306312" indent="0">
              <a:buNone/>
              <a:defRPr sz="1524">
                <a:solidFill>
                  <a:schemeClr val="tx1">
                    <a:tint val="75000"/>
                  </a:schemeClr>
                </a:solidFill>
              </a:defRPr>
            </a:lvl4pPr>
            <a:lvl5pPr marL="1741749" indent="0">
              <a:buNone/>
              <a:defRPr sz="1524">
                <a:solidFill>
                  <a:schemeClr val="tx1">
                    <a:tint val="75000"/>
                  </a:schemeClr>
                </a:solidFill>
              </a:defRPr>
            </a:lvl5pPr>
            <a:lvl6pPr marL="2177186" indent="0">
              <a:buNone/>
              <a:defRPr sz="1524">
                <a:solidFill>
                  <a:schemeClr val="tx1">
                    <a:tint val="75000"/>
                  </a:schemeClr>
                </a:solidFill>
              </a:defRPr>
            </a:lvl6pPr>
            <a:lvl7pPr marL="2612624" indent="0">
              <a:buNone/>
              <a:defRPr sz="1524">
                <a:solidFill>
                  <a:schemeClr val="tx1">
                    <a:tint val="75000"/>
                  </a:schemeClr>
                </a:solidFill>
              </a:defRPr>
            </a:lvl7pPr>
            <a:lvl8pPr marL="3048061" indent="0">
              <a:buNone/>
              <a:defRPr sz="1524">
                <a:solidFill>
                  <a:schemeClr val="tx1">
                    <a:tint val="75000"/>
                  </a:schemeClr>
                </a:solidFill>
              </a:defRPr>
            </a:lvl8pPr>
            <a:lvl9pPr marL="3483498" indent="0">
              <a:buNone/>
              <a:defRPr sz="1524">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9849429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721" y="1826381"/>
            <a:ext cx="4196400" cy="435126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7881" y="1826381"/>
            <a:ext cx="4196400" cy="435126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4041558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1721" y="365881"/>
            <a:ext cx="8544120" cy="1324429"/>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720" y="1681238"/>
            <a:ext cx="4191720" cy="823989"/>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1720" y="2505227"/>
            <a:ext cx="4191720" cy="3684511"/>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5400" y="1681238"/>
            <a:ext cx="4210440" cy="823989"/>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5400" y="2505227"/>
            <a:ext cx="4210440" cy="3684511"/>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85872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6" y="457200"/>
            <a:ext cx="3194050" cy="1600200"/>
          </a:xfrm>
        </p:spPr>
        <p:txBody>
          <a:bodyPr anchor="b"/>
          <a:lstStyle>
            <a:lvl1pPr>
              <a:defRPr sz="310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6"/>
            <a:ext cx="5014912" cy="4873625"/>
          </a:xfrm>
        </p:spPr>
        <p:txBody>
          <a:bodyPr/>
          <a:lstStyle>
            <a:lvl1pPr marL="0" indent="0">
              <a:buNone/>
              <a:defRPr sz="3101"/>
            </a:lvl1pPr>
            <a:lvl2pPr marL="443101" indent="0">
              <a:buNone/>
              <a:defRPr sz="2713"/>
            </a:lvl2pPr>
            <a:lvl3pPr marL="886202" indent="0">
              <a:buNone/>
              <a:defRPr sz="2326"/>
            </a:lvl3pPr>
            <a:lvl4pPr marL="1329303" indent="0">
              <a:buNone/>
              <a:defRPr sz="1938"/>
            </a:lvl4pPr>
            <a:lvl5pPr marL="1772404" indent="0">
              <a:buNone/>
              <a:defRPr sz="1938"/>
            </a:lvl5pPr>
            <a:lvl6pPr marL="2215505" indent="0">
              <a:buNone/>
              <a:defRPr sz="1938"/>
            </a:lvl6pPr>
            <a:lvl7pPr marL="2658606" indent="0">
              <a:buNone/>
              <a:defRPr sz="1938"/>
            </a:lvl7pPr>
            <a:lvl8pPr marL="3101707" indent="0">
              <a:buNone/>
              <a:defRPr sz="1938"/>
            </a:lvl8pPr>
            <a:lvl9pPr marL="3544808" indent="0">
              <a:buNone/>
              <a:defRPr sz="1938"/>
            </a:lvl9pPr>
          </a:lstStyle>
          <a:p>
            <a:endParaRPr kumimoji="1" lang="ja-JP" altLang="en-US"/>
          </a:p>
        </p:txBody>
      </p:sp>
      <p:sp>
        <p:nvSpPr>
          <p:cNvPr id="4" name="テキスト プレースホルダー 3"/>
          <p:cNvSpPr>
            <a:spLocks noGrp="1"/>
          </p:cNvSpPr>
          <p:nvPr>
            <p:ph type="body" sz="half" idx="2"/>
          </p:nvPr>
        </p:nvSpPr>
        <p:spPr>
          <a:xfrm>
            <a:off x="682626" y="2057400"/>
            <a:ext cx="3194050" cy="3811588"/>
          </a:xfrm>
        </p:spPr>
        <p:txBody>
          <a:bodyPr/>
          <a:lstStyle>
            <a:lvl1pPr marL="0" indent="0">
              <a:buNone/>
              <a:defRPr sz="1551"/>
            </a:lvl1pPr>
            <a:lvl2pPr marL="443101" indent="0">
              <a:buNone/>
              <a:defRPr sz="1357"/>
            </a:lvl2pPr>
            <a:lvl3pPr marL="886202" indent="0">
              <a:buNone/>
              <a:defRPr sz="1163"/>
            </a:lvl3pPr>
            <a:lvl4pPr marL="1329303" indent="0">
              <a:buNone/>
              <a:defRPr sz="970"/>
            </a:lvl4pPr>
            <a:lvl5pPr marL="1772404" indent="0">
              <a:buNone/>
              <a:defRPr sz="970"/>
            </a:lvl5pPr>
            <a:lvl6pPr marL="2215505" indent="0">
              <a:buNone/>
              <a:defRPr sz="970"/>
            </a:lvl6pPr>
            <a:lvl7pPr marL="2658606" indent="0">
              <a:buNone/>
              <a:defRPr sz="970"/>
            </a:lvl7pPr>
            <a:lvl8pPr marL="3101707" indent="0">
              <a:buNone/>
              <a:defRPr sz="970"/>
            </a:lvl8pPr>
            <a:lvl9pPr marL="3544808" indent="0">
              <a:buNone/>
              <a:defRPr sz="97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45642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25487836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a:xfrm>
            <a:off x="7568407" y="6446478"/>
            <a:ext cx="2337593" cy="411522"/>
          </a:xfrm>
        </p:spPr>
        <p:txBody>
          <a:bodyPr/>
          <a:lstStyle>
            <a:lvl1pPr>
              <a:defRPr b="1">
                <a:solidFill>
                  <a:schemeClr val="tx1"/>
                </a:solidFill>
                <a:latin typeface="ＭＳ ゴシック" panose="020B0609070205080204" pitchFamily="49" charset="-128"/>
                <a:ea typeface="ＭＳ ゴシック" panose="020B0609070205080204" pitchFamily="49" charset="-128"/>
              </a:defRPr>
            </a:lvl1pPr>
          </a:lstStyle>
          <a:p>
            <a:pPr>
              <a:defRPr/>
            </a:pPr>
            <a:fld id="{02B149D2-8316-433C-8E8B-8FD198929F87}" type="slidenum">
              <a:rPr lang="ja-JP" altLang="en-US" smtClean="0"/>
              <a:pPr>
                <a:defRPr/>
              </a:pPr>
              <a:t>‹#›</a:t>
            </a:fld>
            <a:endParaRPr lang="ja-JP" altLang="en-US"/>
          </a:p>
        </p:txBody>
      </p:sp>
    </p:spTree>
    <p:extLst>
      <p:ext uri="{BB962C8B-B14F-4D97-AF65-F5344CB8AC3E}">
        <p14:creationId xmlns:p14="http://schemas.microsoft.com/office/powerpoint/2010/main" val="281821319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1720" y="456596"/>
            <a:ext cx="3194880" cy="1601108"/>
          </a:xfrm>
        </p:spPr>
        <p:txBody>
          <a:bodyPr anchor="b"/>
          <a:lstStyle>
            <a:lvl1pPr>
              <a:defRPr sz="3048"/>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2000" y="987274"/>
            <a:ext cx="5013840" cy="4874381"/>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1720" y="2057704"/>
            <a:ext cx="3194880" cy="3811511"/>
          </a:xfrm>
        </p:spPr>
        <p:txBody>
          <a:bodyPr/>
          <a:lstStyle>
            <a:lvl1pPr marL="0" indent="0">
              <a:buNone/>
              <a:defRPr sz="1524"/>
            </a:lvl1pPr>
            <a:lvl2pPr marL="435437" indent="0">
              <a:buNone/>
              <a:defRPr sz="1333"/>
            </a:lvl2pPr>
            <a:lvl3pPr marL="870875" indent="0">
              <a:buNone/>
              <a:defRPr sz="1143"/>
            </a:lvl3pPr>
            <a:lvl4pPr marL="1306312" indent="0">
              <a:buNone/>
              <a:defRPr sz="952"/>
            </a:lvl4pPr>
            <a:lvl5pPr marL="1741749" indent="0">
              <a:buNone/>
              <a:defRPr sz="952"/>
            </a:lvl5pPr>
            <a:lvl6pPr marL="2177186" indent="0">
              <a:buNone/>
              <a:defRPr sz="952"/>
            </a:lvl6pPr>
            <a:lvl7pPr marL="2612624" indent="0">
              <a:buNone/>
              <a:defRPr sz="952"/>
            </a:lvl7pPr>
            <a:lvl8pPr marL="3048061" indent="0">
              <a:buNone/>
              <a:defRPr sz="952"/>
            </a:lvl8pPr>
            <a:lvl9pPr marL="3483498" indent="0">
              <a:buNone/>
              <a:defRPr sz="95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1523199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1720" y="456596"/>
            <a:ext cx="3194880" cy="1601108"/>
          </a:xfrm>
        </p:spPr>
        <p:txBody>
          <a:bodyPr anchor="b"/>
          <a:lstStyle>
            <a:lvl1pPr>
              <a:defRPr sz="3048"/>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2000" y="987274"/>
            <a:ext cx="5013840" cy="4874381"/>
          </a:xfrm>
        </p:spPr>
        <p:txBody>
          <a:bodyPr/>
          <a:lstStyle>
            <a:lvl1pPr marL="0" indent="0">
              <a:buNone/>
              <a:defRPr sz="3048"/>
            </a:lvl1pPr>
            <a:lvl2pPr marL="435437" indent="0">
              <a:buNone/>
              <a:defRPr sz="2667"/>
            </a:lvl2pPr>
            <a:lvl3pPr marL="870875" indent="0">
              <a:buNone/>
              <a:defRPr sz="2286"/>
            </a:lvl3pPr>
            <a:lvl4pPr marL="1306312" indent="0">
              <a:buNone/>
              <a:defRPr sz="1905"/>
            </a:lvl4pPr>
            <a:lvl5pPr marL="1741749" indent="0">
              <a:buNone/>
              <a:defRPr sz="1905"/>
            </a:lvl5pPr>
            <a:lvl6pPr marL="2177186" indent="0">
              <a:buNone/>
              <a:defRPr sz="1905"/>
            </a:lvl6pPr>
            <a:lvl7pPr marL="2612624" indent="0">
              <a:buNone/>
              <a:defRPr sz="1905"/>
            </a:lvl7pPr>
            <a:lvl8pPr marL="3048061" indent="0">
              <a:buNone/>
              <a:defRPr sz="1905"/>
            </a:lvl8pPr>
            <a:lvl9pPr marL="3483498" indent="0">
              <a:buNone/>
              <a:defRPr sz="1905"/>
            </a:lvl9pPr>
          </a:lstStyle>
          <a:p>
            <a:endParaRPr kumimoji="1" lang="ja-JP" altLang="en-US"/>
          </a:p>
        </p:txBody>
      </p:sp>
      <p:sp>
        <p:nvSpPr>
          <p:cNvPr id="4" name="テキスト プレースホルダー 3"/>
          <p:cNvSpPr>
            <a:spLocks noGrp="1"/>
          </p:cNvSpPr>
          <p:nvPr>
            <p:ph type="body" sz="half" idx="2"/>
          </p:nvPr>
        </p:nvSpPr>
        <p:spPr>
          <a:xfrm>
            <a:off x="681720" y="2057704"/>
            <a:ext cx="3194880" cy="3811511"/>
          </a:xfrm>
        </p:spPr>
        <p:txBody>
          <a:bodyPr/>
          <a:lstStyle>
            <a:lvl1pPr marL="0" indent="0">
              <a:buNone/>
              <a:defRPr sz="1524"/>
            </a:lvl1pPr>
            <a:lvl2pPr marL="435437" indent="0">
              <a:buNone/>
              <a:defRPr sz="1333"/>
            </a:lvl2pPr>
            <a:lvl3pPr marL="870875" indent="0">
              <a:buNone/>
              <a:defRPr sz="1143"/>
            </a:lvl3pPr>
            <a:lvl4pPr marL="1306312" indent="0">
              <a:buNone/>
              <a:defRPr sz="952"/>
            </a:lvl4pPr>
            <a:lvl5pPr marL="1741749" indent="0">
              <a:buNone/>
              <a:defRPr sz="952"/>
            </a:lvl5pPr>
            <a:lvl6pPr marL="2177186" indent="0">
              <a:buNone/>
              <a:defRPr sz="952"/>
            </a:lvl6pPr>
            <a:lvl7pPr marL="2612624" indent="0">
              <a:buNone/>
              <a:defRPr sz="952"/>
            </a:lvl7pPr>
            <a:lvl8pPr marL="3048061" indent="0">
              <a:buNone/>
              <a:defRPr sz="952"/>
            </a:lvl8pPr>
            <a:lvl9pPr marL="3483498" indent="0">
              <a:buNone/>
              <a:defRPr sz="952"/>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16156987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31529121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640" y="365881"/>
            <a:ext cx="2135640" cy="581176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720" y="365881"/>
            <a:ext cx="6257160" cy="581176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33183098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201655119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4" y="6675368"/>
            <a:ext cx="630513" cy="278421"/>
          </a:xfrm>
          <a:prstGeom prst="rect">
            <a:avLst/>
          </a:prstGeom>
        </p:spPr>
        <p:txBody>
          <a:bodyPr vert="horz" lIns="0" tIns="0" rIns="0" bIns="0" rtlCol="0" anchor="t"/>
          <a:lstStyle>
            <a:lvl1pPr algn="r">
              <a:defRPr sz="1200" b="0">
                <a:solidFill>
                  <a:schemeClr val="bg1">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6756568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17518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9818965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163">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1364" y="6356351"/>
            <a:ext cx="3343275" cy="365125"/>
          </a:xfrm>
          <a:prstGeom prst="rect">
            <a:avLst/>
          </a:prstGeom>
        </p:spPr>
        <p:txBody>
          <a:bodyPr vert="horz" lIns="91440" tIns="45720" rIns="91440" bIns="45720" rtlCol="0" anchor="ctr"/>
          <a:lstStyle>
            <a:lvl1pPr algn="ctr">
              <a:defRPr sz="116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4" y="6356351"/>
            <a:ext cx="2228850" cy="365125"/>
          </a:xfrm>
          <a:prstGeom prst="rect">
            <a:avLst/>
          </a:prstGeom>
        </p:spPr>
        <p:txBody>
          <a:bodyPr vert="horz" lIns="91440" tIns="45720" rIns="91440" bIns="45720" rtlCol="0" anchor="ctr"/>
          <a:lstStyle>
            <a:lvl1pPr algn="r">
              <a:defRPr sz="1163">
                <a:solidFill>
                  <a:schemeClr val="tx1">
                    <a:tint val="75000"/>
                  </a:schemeClr>
                </a:solidFill>
              </a:defRPr>
            </a:lvl1p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379946683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Lst>
  <p:hf hdr="0" ftr="0" dt="0"/>
  <p:txStyles>
    <p:titleStyle>
      <a:lvl1pPr algn="l" defTabSz="886202" rtl="0" eaLnBrk="1" latinLnBrk="0" hangingPunct="1">
        <a:lnSpc>
          <a:spcPct val="90000"/>
        </a:lnSpc>
        <a:spcBef>
          <a:spcPct val="0"/>
        </a:spcBef>
        <a:buNone/>
        <a:defRPr kumimoji="1" sz="4264" kern="1200">
          <a:solidFill>
            <a:schemeClr val="tx1"/>
          </a:solidFill>
          <a:latin typeface="+mj-lt"/>
          <a:ea typeface="+mj-ea"/>
          <a:cs typeface="+mj-cs"/>
        </a:defRPr>
      </a:lvl1pPr>
    </p:titleStyle>
    <p:bodyStyle>
      <a:lvl1pPr marL="221550" indent="-221550" algn="l" defTabSz="886202" rtl="0" eaLnBrk="1" latinLnBrk="0" hangingPunct="1">
        <a:lnSpc>
          <a:spcPct val="90000"/>
        </a:lnSpc>
        <a:spcBef>
          <a:spcPts val="970"/>
        </a:spcBef>
        <a:buFont typeface="Arial" panose="020B0604020202020204" pitchFamily="34" charset="0"/>
        <a:buChar char="•"/>
        <a:defRPr kumimoji="1" sz="2713" kern="1200">
          <a:solidFill>
            <a:schemeClr val="tx1"/>
          </a:solidFill>
          <a:latin typeface="+mn-lt"/>
          <a:ea typeface="+mn-ea"/>
          <a:cs typeface="+mn-cs"/>
        </a:defRPr>
      </a:lvl1pPr>
      <a:lvl2pPr marL="664651" indent="-221550" algn="l" defTabSz="886202" rtl="0" eaLnBrk="1" latinLnBrk="0" hangingPunct="1">
        <a:lnSpc>
          <a:spcPct val="90000"/>
        </a:lnSpc>
        <a:spcBef>
          <a:spcPts val="485"/>
        </a:spcBef>
        <a:buFont typeface="Arial" panose="020B0604020202020204" pitchFamily="34" charset="0"/>
        <a:buChar char="•"/>
        <a:defRPr kumimoji="1" sz="2326" kern="1200">
          <a:solidFill>
            <a:schemeClr val="tx1"/>
          </a:solidFill>
          <a:latin typeface="+mn-lt"/>
          <a:ea typeface="+mn-ea"/>
          <a:cs typeface="+mn-cs"/>
        </a:defRPr>
      </a:lvl2pPr>
      <a:lvl3pPr marL="1107753" indent="-221550" algn="l" defTabSz="886202" rtl="0" eaLnBrk="1" latinLnBrk="0" hangingPunct="1">
        <a:lnSpc>
          <a:spcPct val="90000"/>
        </a:lnSpc>
        <a:spcBef>
          <a:spcPts val="485"/>
        </a:spcBef>
        <a:buFont typeface="Arial" panose="020B0604020202020204" pitchFamily="34" charset="0"/>
        <a:buChar char="•"/>
        <a:defRPr kumimoji="1" sz="1938" kern="1200">
          <a:solidFill>
            <a:schemeClr val="tx1"/>
          </a:solidFill>
          <a:latin typeface="+mn-lt"/>
          <a:ea typeface="+mn-ea"/>
          <a:cs typeface="+mn-cs"/>
        </a:defRPr>
      </a:lvl3pPr>
      <a:lvl4pPr marL="15508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4pPr>
      <a:lvl5pPr marL="19939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5pPr>
      <a:lvl6pPr marL="2437055"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6pPr>
      <a:lvl7pPr marL="28801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7pPr>
      <a:lvl8pPr marL="33232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8pPr>
      <a:lvl9pPr marL="3766358"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9pPr>
    </p:bodyStyle>
    <p:otherStyle>
      <a:defPPr>
        <a:defRPr lang="ja-JP"/>
      </a:defPPr>
      <a:lvl1pPr marL="0" algn="l" defTabSz="886202" rtl="0" eaLnBrk="1" latinLnBrk="0" hangingPunct="1">
        <a:defRPr kumimoji="1" sz="1745" kern="1200">
          <a:solidFill>
            <a:schemeClr val="tx1"/>
          </a:solidFill>
          <a:latin typeface="+mn-lt"/>
          <a:ea typeface="+mn-ea"/>
          <a:cs typeface="+mn-cs"/>
        </a:defRPr>
      </a:lvl1pPr>
      <a:lvl2pPr marL="443101" algn="l" defTabSz="886202" rtl="0" eaLnBrk="1" latinLnBrk="0" hangingPunct="1">
        <a:defRPr kumimoji="1" sz="1745" kern="1200">
          <a:solidFill>
            <a:schemeClr val="tx1"/>
          </a:solidFill>
          <a:latin typeface="+mn-lt"/>
          <a:ea typeface="+mn-ea"/>
          <a:cs typeface="+mn-cs"/>
        </a:defRPr>
      </a:lvl2pPr>
      <a:lvl3pPr marL="886202" algn="l" defTabSz="886202" rtl="0" eaLnBrk="1" latinLnBrk="0" hangingPunct="1">
        <a:defRPr kumimoji="1" sz="1745" kern="1200">
          <a:solidFill>
            <a:schemeClr val="tx1"/>
          </a:solidFill>
          <a:latin typeface="+mn-lt"/>
          <a:ea typeface="+mn-ea"/>
          <a:cs typeface="+mn-cs"/>
        </a:defRPr>
      </a:lvl3pPr>
      <a:lvl4pPr marL="1329303" algn="l" defTabSz="886202" rtl="0" eaLnBrk="1" latinLnBrk="0" hangingPunct="1">
        <a:defRPr kumimoji="1" sz="1745" kern="1200">
          <a:solidFill>
            <a:schemeClr val="tx1"/>
          </a:solidFill>
          <a:latin typeface="+mn-lt"/>
          <a:ea typeface="+mn-ea"/>
          <a:cs typeface="+mn-cs"/>
        </a:defRPr>
      </a:lvl4pPr>
      <a:lvl5pPr marL="1772404" algn="l" defTabSz="886202" rtl="0" eaLnBrk="1" latinLnBrk="0" hangingPunct="1">
        <a:defRPr kumimoji="1" sz="1745" kern="1200">
          <a:solidFill>
            <a:schemeClr val="tx1"/>
          </a:solidFill>
          <a:latin typeface="+mn-lt"/>
          <a:ea typeface="+mn-ea"/>
          <a:cs typeface="+mn-cs"/>
        </a:defRPr>
      </a:lvl5pPr>
      <a:lvl6pPr marL="2215505" algn="l" defTabSz="886202" rtl="0" eaLnBrk="1" latinLnBrk="0" hangingPunct="1">
        <a:defRPr kumimoji="1" sz="1745" kern="1200">
          <a:solidFill>
            <a:schemeClr val="tx1"/>
          </a:solidFill>
          <a:latin typeface="+mn-lt"/>
          <a:ea typeface="+mn-ea"/>
          <a:cs typeface="+mn-cs"/>
        </a:defRPr>
      </a:lvl6pPr>
      <a:lvl7pPr marL="2658606" algn="l" defTabSz="886202" rtl="0" eaLnBrk="1" latinLnBrk="0" hangingPunct="1">
        <a:defRPr kumimoji="1" sz="1745" kern="1200">
          <a:solidFill>
            <a:schemeClr val="tx1"/>
          </a:solidFill>
          <a:latin typeface="+mn-lt"/>
          <a:ea typeface="+mn-ea"/>
          <a:cs typeface="+mn-cs"/>
        </a:defRPr>
      </a:lvl7pPr>
      <a:lvl8pPr marL="3101707" algn="l" defTabSz="886202" rtl="0" eaLnBrk="1" latinLnBrk="0" hangingPunct="1">
        <a:defRPr kumimoji="1" sz="1745" kern="1200">
          <a:solidFill>
            <a:schemeClr val="tx1"/>
          </a:solidFill>
          <a:latin typeface="+mn-lt"/>
          <a:ea typeface="+mn-ea"/>
          <a:cs typeface="+mn-cs"/>
        </a:defRPr>
      </a:lvl8pPr>
      <a:lvl9pPr marL="3544808" algn="l" defTabSz="886202" rtl="0" eaLnBrk="1" latinLnBrk="0" hangingPunct="1">
        <a:defRPr kumimoji="1" sz="174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09C64-AE41-45F1-8047-ADE192412D92}" type="datetime1">
              <a:rPr kumimoji="1" lang="ja-JP" altLang="en-US" smtClean="0"/>
              <a:t>2022/12/9</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1049-F77D-4425-83B1-775460040E7D}" type="slidenum">
              <a:rPr kumimoji="1" lang="ja-JP" altLang="en-US" smtClean="0"/>
              <a:t>‹#›</a:t>
            </a:fld>
            <a:endParaRPr kumimoji="1" lang="ja-JP" altLang="en-US"/>
          </a:p>
        </p:txBody>
      </p:sp>
    </p:spTree>
    <p:extLst>
      <p:ext uri="{BB962C8B-B14F-4D97-AF65-F5344CB8AC3E}">
        <p14:creationId xmlns:p14="http://schemas.microsoft.com/office/powerpoint/2010/main" val="71381969"/>
      </p:ext>
    </p:extLst>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9924558"/>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 id="2147485067"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33791"/>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6"/>
            <a:ext cx="2228850" cy="365125"/>
          </a:xfrm>
          <a:prstGeom prst="rect">
            <a:avLst/>
          </a:prstGeom>
        </p:spPr>
        <p:txBody>
          <a:bodyPr vert="horz" lIns="0" tIns="0" rIns="0" bIns="0" rtlCol="0" anchor="ctr"/>
          <a:lstStyle>
            <a:lvl1pPr algn="r">
              <a:defRPr sz="1139">
                <a:solidFill>
                  <a:schemeClr val="bg1"/>
                </a:solidFill>
              </a:defRPr>
            </a:lvl1pPr>
          </a:lstStyle>
          <a:p>
            <a:endParaRPr lang="en-US" dirty="0"/>
          </a:p>
        </p:txBody>
      </p:sp>
      <p:sp>
        <p:nvSpPr>
          <p:cNvPr id="5" name="Footer Placeholder 4"/>
          <p:cNvSpPr>
            <a:spLocks noGrp="1"/>
          </p:cNvSpPr>
          <p:nvPr>
            <p:ph type="ftr" sz="quarter" idx="3"/>
          </p:nvPr>
        </p:nvSpPr>
        <p:spPr>
          <a:xfrm>
            <a:off x="5146228" y="6551318"/>
            <a:ext cx="3757975" cy="263263"/>
          </a:xfrm>
          <a:prstGeom prst="rect">
            <a:avLst/>
          </a:prstGeom>
        </p:spPr>
        <p:txBody>
          <a:bodyPr vert="horz" lIns="0" tIns="0" rIns="0" bIns="0" rtlCol="0" anchor="t"/>
          <a:lstStyle>
            <a:lvl1pPr algn="l">
              <a:defRPr sz="854">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39"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95031650"/>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Lst>
  <p:hf sldNum="0" hdr="0" ftr="0" dt="0"/>
  <p:txStyles>
    <p:titleStyle>
      <a:lvl1pPr algn="l" defTabSz="867583" rtl="0" eaLnBrk="1" latinLnBrk="0" hangingPunct="1">
        <a:lnSpc>
          <a:spcPct val="90000"/>
        </a:lnSpc>
        <a:spcBef>
          <a:spcPct val="0"/>
        </a:spcBef>
        <a:buNone/>
        <a:defRPr kumimoji="1" lang="en-US" altLang="en-US" sz="1721" b="1" i="0" kern="1200" spc="258" dirty="0">
          <a:solidFill>
            <a:schemeClr val="bg1"/>
          </a:solidFill>
          <a:latin typeface="Meiryo" panose="020B0604030504040204" pitchFamily="34" charset="-128"/>
          <a:ea typeface="Meiryo" panose="020B0604030504040204" pitchFamily="34" charset="-128"/>
          <a:cs typeface="+mn-cs"/>
        </a:defRPr>
      </a:lvl1pPr>
    </p:titleStyle>
    <p:bodyStyle>
      <a:lvl1pPr marL="171709" indent="-171709" algn="l" defTabSz="867583" rtl="0" eaLnBrk="1" latinLnBrk="0" hangingPunct="1">
        <a:lnSpc>
          <a:spcPct val="130000"/>
        </a:lnSpc>
        <a:spcBef>
          <a:spcPts val="949"/>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1pPr>
      <a:lvl2pPr marL="338900" indent="-167191"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2pPr>
      <a:lvl3pPr marL="594957" indent="-171709"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3pPr>
      <a:lvl4pPr marL="766666" indent="-171709"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4pPr>
      <a:lvl5pPr marL="933856" indent="-167191" algn="l" defTabSz="867583" rtl="0" eaLnBrk="1" latinLnBrk="0" hangingPunct="1">
        <a:lnSpc>
          <a:spcPct val="130000"/>
        </a:lnSpc>
        <a:spcBef>
          <a:spcPts val="474"/>
        </a:spcBef>
        <a:spcAft>
          <a:spcPts val="759"/>
        </a:spcAft>
        <a:buClr>
          <a:schemeClr val="tx2"/>
        </a:buClr>
        <a:buFont typeface="Arial" panose="020B0604020202020204" pitchFamily="34" charset="0"/>
        <a:buChar char="•"/>
        <a:defRPr kumimoji="1" sz="1328" b="0" i="0" kern="1200">
          <a:solidFill>
            <a:schemeClr val="tx1"/>
          </a:solidFill>
          <a:latin typeface="Meiryo" panose="020B0604030504040204" pitchFamily="34" charset="-128"/>
          <a:ea typeface="Meiryo" panose="020B0604030504040204" pitchFamily="34" charset="-128"/>
          <a:cs typeface="+mn-cs"/>
        </a:defRPr>
      </a:lvl5pPr>
      <a:lvl6pPr marL="2385852"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6pPr>
      <a:lvl7pPr marL="2819644"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7pPr>
      <a:lvl8pPr marL="3253435"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8pPr>
      <a:lvl9pPr marL="3687227" indent="-216896" algn="l" defTabSz="867583" rtl="0" eaLnBrk="1" latinLnBrk="0" hangingPunct="1">
        <a:lnSpc>
          <a:spcPct val="90000"/>
        </a:lnSpc>
        <a:spcBef>
          <a:spcPts val="474"/>
        </a:spcBef>
        <a:buFont typeface="Arial" panose="020B0604020202020204" pitchFamily="34" charset="0"/>
        <a:buChar char="•"/>
        <a:defRPr kumimoji="1" sz="1708" kern="1200">
          <a:solidFill>
            <a:schemeClr val="tx1"/>
          </a:solidFill>
          <a:latin typeface="+mn-lt"/>
          <a:ea typeface="+mn-ea"/>
          <a:cs typeface="+mn-cs"/>
        </a:defRPr>
      </a:lvl9pPr>
    </p:bodyStyle>
    <p:otherStyle>
      <a:defPPr>
        <a:defRPr lang="en-US"/>
      </a:defPPr>
      <a:lvl1pPr marL="0" algn="l" defTabSz="867583" rtl="0" eaLnBrk="1" latinLnBrk="0" hangingPunct="1">
        <a:defRPr kumimoji="1" sz="1708" kern="1200">
          <a:solidFill>
            <a:schemeClr val="tx1"/>
          </a:solidFill>
          <a:latin typeface="+mn-lt"/>
          <a:ea typeface="+mn-ea"/>
          <a:cs typeface="+mn-cs"/>
        </a:defRPr>
      </a:lvl1pPr>
      <a:lvl2pPr marL="433791" algn="l" defTabSz="867583" rtl="0" eaLnBrk="1" latinLnBrk="0" hangingPunct="1">
        <a:defRPr kumimoji="1" sz="1708" kern="1200">
          <a:solidFill>
            <a:schemeClr val="tx1"/>
          </a:solidFill>
          <a:latin typeface="+mn-lt"/>
          <a:ea typeface="+mn-ea"/>
          <a:cs typeface="+mn-cs"/>
        </a:defRPr>
      </a:lvl2pPr>
      <a:lvl3pPr marL="867583" algn="l" defTabSz="867583" rtl="0" eaLnBrk="1" latinLnBrk="0" hangingPunct="1">
        <a:defRPr kumimoji="1" sz="1708" kern="1200">
          <a:solidFill>
            <a:schemeClr val="tx1"/>
          </a:solidFill>
          <a:latin typeface="+mn-lt"/>
          <a:ea typeface="+mn-ea"/>
          <a:cs typeface="+mn-cs"/>
        </a:defRPr>
      </a:lvl3pPr>
      <a:lvl4pPr marL="1301374" algn="l" defTabSz="867583" rtl="0" eaLnBrk="1" latinLnBrk="0" hangingPunct="1">
        <a:defRPr kumimoji="1" sz="1708" kern="1200">
          <a:solidFill>
            <a:schemeClr val="tx1"/>
          </a:solidFill>
          <a:latin typeface="+mn-lt"/>
          <a:ea typeface="+mn-ea"/>
          <a:cs typeface="+mn-cs"/>
        </a:defRPr>
      </a:lvl4pPr>
      <a:lvl5pPr marL="1735165" algn="l" defTabSz="867583" rtl="0" eaLnBrk="1" latinLnBrk="0" hangingPunct="1">
        <a:defRPr kumimoji="1" sz="1708" kern="1200">
          <a:solidFill>
            <a:schemeClr val="tx1"/>
          </a:solidFill>
          <a:latin typeface="+mn-lt"/>
          <a:ea typeface="+mn-ea"/>
          <a:cs typeface="+mn-cs"/>
        </a:defRPr>
      </a:lvl5pPr>
      <a:lvl6pPr marL="2168957" algn="l" defTabSz="867583" rtl="0" eaLnBrk="1" latinLnBrk="0" hangingPunct="1">
        <a:defRPr kumimoji="1" sz="1708" kern="1200">
          <a:solidFill>
            <a:schemeClr val="tx1"/>
          </a:solidFill>
          <a:latin typeface="+mn-lt"/>
          <a:ea typeface="+mn-ea"/>
          <a:cs typeface="+mn-cs"/>
        </a:defRPr>
      </a:lvl6pPr>
      <a:lvl7pPr marL="2602748" algn="l" defTabSz="867583" rtl="0" eaLnBrk="1" latinLnBrk="0" hangingPunct="1">
        <a:defRPr kumimoji="1" sz="1708" kern="1200">
          <a:solidFill>
            <a:schemeClr val="tx1"/>
          </a:solidFill>
          <a:latin typeface="+mn-lt"/>
          <a:ea typeface="+mn-ea"/>
          <a:cs typeface="+mn-cs"/>
        </a:defRPr>
      </a:lvl7pPr>
      <a:lvl8pPr marL="3036540" algn="l" defTabSz="867583" rtl="0" eaLnBrk="1" latinLnBrk="0" hangingPunct="1">
        <a:defRPr kumimoji="1" sz="1708" kern="1200">
          <a:solidFill>
            <a:schemeClr val="tx1"/>
          </a:solidFill>
          <a:latin typeface="+mn-lt"/>
          <a:ea typeface="+mn-ea"/>
          <a:cs typeface="+mn-cs"/>
        </a:defRPr>
      </a:lvl8pPr>
      <a:lvl9pPr marL="3470331" algn="l" defTabSz="867583" rtl="0" eaLnBrk="1" latinLnBrk="0" hangingPunct="1">
        <a:defRPr kumimoji="1" sz="170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6" y="274642"/>
            <a:ext cx="8915400" cy="1143000"/>
          </a:xfrm>
          <a:prstGeom prst="rect">
            <a:avLst/>
          </a:prstGeom>
          <a:noFill/>
          <a:ln w="9525">
            <a:noFill/>
            <a:miter lim="800000"/>
            <a:headEnd/>
            <a:tailEnd/>
          </a:ln>
        </p:spPr>
        <p:txBody>
          <a:bodyPr vert="horz" wrap="square" lIns="87426" tIns="43716" rIns="87426" bIns="43716"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6" y="1600233"/>
            <a:ext cx="8915400" cy="4525963"/>
          </a:xfrm>
          <a:prstGeom prst="rect">
            <a:avLst/>
          </a:prstGeom>
          <a:noFill/>
          <a:ln w="9525">
            <a:noFill/>
            <a:miter lim="800000"/>
            <a:headEnd/>
            <a:tailEnd/>
          </a:ln>
        </p:spPr>
        <p:txBody>
          <a:bodyPr vert="horz" wrap="square" lIns="87426" tIns="43716" rIns="87426" bIns="43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6" y="6356417"/>
            <a:ext cx="2311400" cy="365127"/>
          </a:xfrm>
          <a:prstGeom prst="rect">
            <a:avLst/>
          </a:prstGeom>
        </p:spPr>
        <p:txBody>
          <a:bodyPr vert="horz" lIns="87426" tIns="43716" rIns="87426" bIns="43716" rtlCol="0" anchor="ctr"/>
          <a:lstStyle>
            <a:lvl1pPr algn="l">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0" y="6356417"/>
            <a:ext cx="3136900" cy="365127"/>
          </a:xfrm>
          <a:prstGeom prst="rect">
            <a:avLst/>
          </a:prstGeom>
        </p:spPr>
        <p:txBody>
          <a:bodyPr vert="horz" lIns="87426" tIns="43716" rIns="87426" bIns="43716" rtlCol="0" anchor="ctr"/>
          <a:lstStyle>
            <a:lvl1pPr algn="ct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7" y="6356417"/>
            <a:ext cx="2311400" cy="365127"/>
          </a:xfrm>
          <a:prstGeom prst="rect">
            <a:avLst/>
          </a:prstGeom>
        </p:spPr>
        <p:txBody>
          <a:bodyPr vert="horz" lIns="87426" tIns="43716" rIns="87426" bIns="43716" rtlCol="0" anchor="ctr"/>
          <a:lstStyle>
            <a:lvl1pPr algn="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fld id="{17C4E106-E4D4-4543-B6B1-4D754DB78274}" type="slidenum">
              <a:rPr lang="ja-JP" altLang="en-US" smtClean="0">
                <a:solidFill>
                  <a:prstClr val="black">
                    <a:tint val="75000"/>
                  </a:prstClr>
                </a:solidFill>
              </a:rPr>
              <a:pPr defTabSz="912962"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5421174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ctr" rtl="0" eaLnBrk="0" fontAlgn="base" hangingPunct="0">
        <a:spcBef>
          <a:spcPct val="0"/>
        </a:spcBef>
        <a:spcAft>
          <a:spcPct val="0"/>
        </a:spcAft>
        <a:defRPr kumimoji="1" sz="4200" kern="1200">
          <a:solidFill>
            <a:schemeClr val="tx1"/>
          </a:solidFill>
          <a:latin typeface="+mj-lt"/>
          <a:ea typeface="+mj-ea"/>
          <a:cs typeface="+mj-cs"/>
        </a:defRPr>
      </a:lvl1pPr>
      <a:lvl2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5pPr>
      <a:lvl6pPr marL="437145" algn="ctr" rtl="0" fontAlgn="base">
        <a:spcBef>
          <a:spcPct val="0"/>
        </a:spcBef>
        <a:spcAft>
          <a:spcPct val="0"/>
        </a:spcAft>
        <a:defRPr kumimoji="1" sz="4200">
          <a:solidFill>
            <a:schemeClr val="tx1"/>
          </a:solidFill>
          <a:latin typeface="Calibri" pitchFamily="34" charset="0"/>
          <a:ea typeface="ＭＳ Ｐゴシック" charset="-128"/>
        </a:defRPr>
      </a:lvl6pPr>
      <a:lvl7pPr marL="874290" algn="ctr" rtl="0" fontAlgn="base">
        <a:spcBef>
          <a:spcPct val="0"/>
        </a:spcBef>
        <a:spcAft>
          <a:spcPct val="0"/>
        </a:spcAft>
        <a:defRPr kumimoji="1" sz="4200">
          <a:solidFill>
            <a:schemeClr val="tx1"/>
          </a:solidFill>
          <a:latin typeface="Calibri" pitchFamily="34" charset="0"/>
          <a:ea typeface="ＭＳ Ｐゴシック" charset="-128"/>
        </a:defRPr>
      </a:lvl7pPr>
      <a:lvl8pPr marL="1311440" algn="ctr" rtl="0" fontAlgn="base">
        <a:spcBef>
          <a:spcPct val="0"/>
        </a:spcBef>
        <a:spcAft>
          <a:spcPct val="0"/>
        </a:spcAft>
        <a:defRPr kumimoji="1" sz="4200">
          <a:solidFill>
            <a:schemeClr val="tx1"/>
          </a:solidFill>
          <a:latin typeface="Calibri" pitchFamily="34" charset="0"/>
          <a:ea typeface="ＭＳ Ｐゴシック" charset="-128"/>
        </a:defRPr>
      </a:lvl8pPr>
      <a:lvl9pPr marL="1748589" algn="ctr" rtl="0" fontAlgn="base">
        <a:spcBef>
          <a:spcPct val="0"/>
        </a:spcBef>
        <a:spcAft>
          <a:spcPct val="0"/>
        </a:spcAft>
        <a:defRPr kumimoji="1" sz="4200">
          <a:solidFill>
            <a:schemeClr val="tx1"/>
          </a:solidFill>
          <a:latin typeface="Calibri" pitchFamily="34" charset="0"/>
          <a:ea typeface="ＭＳ Ｐゴシック" charset="-128"/>
        </a:defRPr>
      </a:lvl9pPr>
    </p:titleStyle>
    <p:bodyStyle>
      <a:lvl1pPr marL="327856" indent="-327856" algn="l" rtl="0" eaLnBrk="0" fontAlgn="base" hangingPunct="0">
        <a:spcBef>
          <a:spcPct val="20000"/>
        </a:spcBef>
        <a:spcAft>
          <a:spcPct val="0"/>
        </a:spcAft>
        <a:buFont typeface="Arial" pitchFamily="34" charset="0"/>
        <a:buChar char="•"/>
        <a:defRPr kumimoji="1" sz="3100" kern="1200">
          <a:solidFill>
            <a:schemeClr val="tx1"/>
          </a:solidFill>
          <a:latin typeface="+mn-lt"/>
          <a:ea typeface="+mn-ea"/>
          <a:cs typeface="+mn-cs"/>
        </a:defRPr>
      </a:lvl1pPr>
      <a:lvl2pPr marL="710365" indent="-273216" algn="l" rtl="0" eaLnBrk="0" fontAlgn="base" hangingPunct="0">
        <a:spcBef>
          <a:spcPct val="20000"/>
        </a:spcBef>
        <a:spcAft>
          <a:spcPct val="0"/>
        </a:spcAft>
        <a:buFont typeface="Arial" pitchFamily="34" charset="0"/>
        <a:buChar char="–"/>
        <a:defRPr kumimoji="1" sz="2600" kern="1200">
          <a:solidFill>
            <a:schemeClr val="tx1"/>
          </a:solidFill>
          <a:latin typeface="+mn-lt"/>
          <a:ea typeface="+mn-ea"/>
          <a:cs typeface="+mn-cs"/>
        </a:defRPr>
      </a:lvl2pPr>
      <a:lvl3pPr marL="1092865" indent="-218573" algn="l" rtl="0" eaLnBrk="0" fontAlgn="base" hangingPunct="0">
        <a:spcBef>
          <a:spcPct val="20000"/>
        </a:spcBef>
        <a:spcAft>
          <a:spcPct val="0"/>
        </a:spcAft>
        <a:buFont typeface="Arial" pitchFamily="34" charset="0"/>
        <a:buChar char="•"/>
        <a:defRPr kumimoji="1" sz="2300" kern="1200">
          <a:solidFill>
            <a:schemeClr val="tx1"/>
          </a:solidFill>
          <a:latin typeface="+mn-lt"/>
          <a:ea typeface="+mn-ea"/>
          <a:cs typeface="+mn-cs"/>
        </a:defRPr>
      </a:lvl3pPr>
      <a:lvl4pPr marL="1530011"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4pPr>
      <a:lvl5pPr marL="1967157"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5pPr>
      <a:lvl6pPr marL="2404304"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41447"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8595"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15743"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4290" rtl="0" eaLnBrk="1" latinLnBrk="0" hangingPunct="1">
        <a:defRPr kumimoji="1" sz="1700" kern="1200">
          <a:solidFill>
            <a:schemeClr val="tx1"/>
          </a:solidFill>
          <a:latin typeface="+mn-lt"/>
          <a:ea typeface="+mn-ea"/>
          <a:cs typeface="+mn-cs"/>
        </a:defRPr>
      </a:lvl1pPr>
      <a:lvl2pPr marL="437145" algn="l" defTabSz="874290" rtl="0" eaLnBrk="1" latinLnBrk="0" hangingPunct="1">
        <a:defRPr kumimoji="1" sz="1700" kern="1200">
          <a:solidFill>
            <a:schemeClr val="tx1"/>
          </a:solidFill>
          <a:latin typeface="+mn-lt"/>
          <a:ea typeface="+mn-ea"/>
          <a:cs typeface="+mn-cs"/>
        </a:defRPr>
      </a:lvl2pPr>
      <a:lvl3pPr marL="874290" algn="l" defTabSz="874290" rtl="0" eaLnBrk="1" latinLnBrk="0" hangingPunct="1">
        <a:defRPr kumimoji="1" sz="1700" kern="1200">
          <a:solidFill>
            <a:schemeClr val="tx1"/>
          </a:solidFill>
          <a:latin typeface="+mn-lt"/>
          <a:ea typeface="+mn-ea"/>
          <a:cs typeface="+mn-cs"/>
        </a:defRPr>
      </a:lvl3pPr>
      <a:lvl4pPr marL="1311440" algn="l" defTabSz="874290" rtl="0" eaLnBrk="1" latinLnBrk="0" hangingPunct="1">
        <a:defRPr kumimoji="1" sz="1700" kern="1200">
          <a:solidFill>
            <a:schemeClr val="tx1"/>
          </a:solidFill>
          <a:latin typeface="+mn-lt"/>
          <a:ea typeface="+mn-ea"/>
          <a:cs typeface="+mn-cs"/>
        </a:defRPr>
      </a:lvl4pPr>
      <a:lvl5pPr marL="1748589" algn="l" defTabSz="874290" rtl="0" eaLnBrk="1" latinLnBrk="0" hangingPunct="1">
        <a:defRPr kumimoji="1" sz="1700" kern="1200">
          <a:solidFill>
            <a:schemeClr val="tx1"/>
          </a:solidFill>
          <a:latin typeface="+mn-lt"/>
          <a:ea typeface="+mn-ea"/>
          <a:cs typeface="+mn-cs"/>
        </a:defRPr>
      </a:lvl5pPr>
      <a:lvl6pPr marL="2185729" algn="l" defTabSz="874290" rtl="0" eaLnBrk="1" latinLnBrk="0" hangingPunct="1">
        <a:defRPr kumimoji="1" sz="1700" kern="1200">
          <a:solidFill>
            <a:schemeClr val="tx1"/>
          </a:solidFill>
          <a:latin typeface="+mn-lt"/>
          <a:ea typeface="+mn-ea"/>
          <a:cs typeface="+mn-cs"/>
        </a:defRPr>
      </a:lvl6pPr>
      <a:lvl7pPr marL="2622877" algn="l" defTabSz="874290" rtl="0" eaLnBrk="1" latinLnBrk="0" hangingPunct="1">
        <a:defRPr kumimoji="1" sz="1700" kern="1200">
          <a:solidFill>
            <a:schemeClr val="tx1"/>
          </a:solidFill>
          <a:latin typeface="+mn-lt"/>
          <a:ea typeface="+mn-ea"/>
          <a:cs typeface="+mn-cs"/>
        </a:defRPr>
      </a:lvl7pPr>
      <a:lvl8pPr marL="3060022" algn="l" defTabSz="874290" rtl="0" eaLnBrk="1" latinLnBrk="0" hangingPunct="1">
        <a:defRPr kumimoji="1" sz="1700" kern="1200">
          <a:solidFill>
            <a:schemeClr val="tx1"/>
          </a:solidFill>
          <a:latin typeface="+mn-lt"/>
          <a:ea typeface="+mn-ea"/>
          <a:cs typeface="+mn-cs"/>
        </a:defRPr>
      </a:lvl8pPr>
      <a:lvl9pPr marL="3497165" algn="l" defTabSz="874290" rtl="0" eaLnBrk="1" latinLnBrk="0" hangingPunct="1">
        <a:defRPr kumimoji="1"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163">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1364" y="6356351"/>
            <a:ext cx="3343275" cy="365125"/>
          </a:xfrm>
          <a:prstGeom prst="rect">
            <a:avLst/>
          </a:prstGeom>
        </p:spPr>
        <p:txBody>
          <a:bodyPr vert="horz" lIns="91440" tIns="45720" rIns="91440" bIns="45720" rtlCol="0" anchor="ctr"/>
          <a:lstStyle>
            <a:lvl1pPr algn="ctr">
              <a:defRPr sz="116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4" y="6356351"/>
            <a:ext cx="2228850" cy="365125"/>
          </a:xfrm>
          <a:prstGeom prst="rect">
            <a:avLst/>
          </a:prstGeom>
        </p:spPr>
        <p:txBody>
          <a:bodyPr vert="horz" lIns="91440" tIns="45720" rIns="91440" bIns="45720" rtlCol="0" anchor="ctr"/>
          <a:lstStyle>
            <a:lvl1pPr algn="r">
              <a:defRPr sz="1163">
                <a:solidFill>
                  <a:schemeClr val="tx1">
                    <a:tint val="75000"/>
                  </a:schemeClr>
                </a:solidFill>
              </a:defRPr>
            </a:lvl1pPr>
          </a:lstStyle>
          <a:p>
            <a:fld id="{B0AA2D7C-EE3A-4012-AEDF-50B18A379D93}" type="slidenum">
              <a:rPr kumimoji="1" lang="ja-JP" altLang="en-US" smtClean="0"/>
              <a:t>‹#›</a:t>
            </a:fld>
            <a:endParaRPr kumimoji="1" lang="ja-JP" altLang="en-US"/>
          </a:p>
        </p:txBody>
      </p:sp>
    </p:spTree>
    <p:extLst>
      <p:ext uri="{BB962C8B-B14F-4D97-AF65-F5344CB8AC3E}">
        <p14:creationId xmlns:p14="http://schemas.microsoft.com/office/powerpoint/2010/main" val="2689898864"/>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Lst>
  <p:hf hdr="0" ftr="0" dt="0"/>
  <p:txStyles>
    <p:titleStyle>
      <a:lvl1pPr algn="l" defTabSz="886202" rtl="0" eaLnBrk="1" latinLnBrk="0" hangingPunct="1">
        <a:lnSpc>
          <a:spcPct val="90000"/>
        </a:lnSpc>
        <a:spcBef>
          <a:spcPct val="0"/>
        </a:spcBef>
        <a:buNone/>
        <a:defRPr kumimoji="1" sz="4264" kern="1200">
          <a:solidFill>
            <a:schemeClr val="tx1"/>
          </a:solidFill>
          <a:latin typeface="+mj-lt"/>
          <a:ea typeface="+mj-ea"/>
          <a:cs typeface="+mj-cs"/>
        </a:defRPr>
      </a:lvl1pPr>
    </p:titleStyle>
    <p:bodyStyle>
      <a:lvl1pPr marL="221550" indent="-221550" algn="l" defTabSz="886202" rtl="0" eaLnBrk="1" latinLnBrk="0" hangingPunct="1">
        <a:lnSpc>
          <a:spcPct val="90000"/>
        </a:lnSpc>
        <a:spcBef>
          <a:spcPts val="970"/>
        </a:spcBef>
        <a:buFont typeface="Arial" panose="020B0604020202020204" pitchFamily="34" charset="0"/>
        <a:buChar char="•"/>
        <a:defRPr kumimoji="1" sz="2713" kern="1200">
          <a:solidFill>
            <a:schemeClr val="tx1"/>
          </a:solidFill>
          <a:latin typeface="+mn-lt"/>
          <a:ea typeface="+mn-ea"/>
          <a:cs typeface="+mn-cs"/>
        </a:defRPr>
      </a:lvl1pPr>
      <a:lvl2pPr marL="664651" indent="-221550" algn="l" defTabSz="886202" rtl="0" eaLnBrk="1" latinLnBrk="0" hangingPunct="1">
        <a:lnSpc>
          <a:spcPct val="90000"/>
        </a:lnSpc>
        <a:spcBef>
          <a:spcPts val="485"/>
        </a:spcBef>
        <a:buFont typeface="Arial" panose="020B0604020202020204" pitchFamily="34" charset="0"/>
        <a:buChar char="•"/>
        <a:defRPr kumimoji="1" sz="2326" kern="1200">
          <a:solidFill>
            <a:schemeClr val="tx1"/>
          </a:solidFill>
          <a:latin typeface="+mn-lt"/>
          <a:ea typeface="+mn-ea"/>
          <a:cs typeface="+mn-cs"/>
        </a:defRPr>
      </a:lvl2pPr>
      <a:lvl3pPr marL="1107753" indent="-221550" algn="l" defTabSz="886202" rtl="0" eaLnBrk="1" latinLnBrk="0" hangingPunct="1">
        <a:lnSpc>
          <a:spcPct val="90000"/>
        </a:lnSpc>
        <a:spcBef>
          <a:spcPts val="485"/>
        </a:spcBef>
        <a:buFont typeface="Arial" panose="020B0604020202020204" pitchFamily="34" charset="0"/>
        <a:buChar char="•"/>
        <a:defRPr kumimoji="1" sz="1938" kern="1200">
          <a:solidFill>
            <a:schemeClr val="tx1"/>
          </a:solidFill>
          <a:latin typeface="+mn-lt"/>
          <a:ea typeface="+mn-ea"/>
          <a:cs typeface="+mn-cs"/>
        </a:defRPr>
      </a:lvl3pPr>
      <a:lvl4pPr marL="15508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4pPr>
      <a:lvl5pPr marL="1993954"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5pPr>
      <a:lvl6pPr marL="2437055"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6pPr>
      <a:lvl7pPr marL="28801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7pPr>
      <a:lvl8pPr marL="3323257"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8pPr>
      <a:lvl9pPr marL="3766358" indent="-221550" algn="l" defTabSz="886202" rtl="0" eaLnBrk="1" latinLnBrk="0" hangingPunct="1">
        <a:lnSpc>
          <a:spcPct val="90000"/>
        </a:lnSpc>
        <a:spcBef>
          <a:spcPts val="485"/>
        </a:spcBef>
        <a:buFont typeface="Arial" panose="020B0604020202020204" pitchFamily="34" charset="0"/>
        <a:buChar char="•"/>
        <a:defRPr kumimoji="1" sz="1745" kern="1200">
          <a:solidFill>
            <a:schemeClr val="tx1"/>
          </a:solidFill>
          <a:latin typeface="+mn-lt"/>
          <a:ea typeface="+mn-ea"/>
          <a:cs typeface="+mn-cs"/>
        </a:defRPr>
      </a:lvl9pPr>
    </p:bodyStyle>
    <p:otherStyle>
      <a:defPPr>
        <a:defRPr lang="ja-JP"/>
      </a:defPPr>
      <a:lvl1pPr marL="0" algn="l" defTabSz="886202" rtl="0" eaLnBrk="1" latinLnBrk="0" hangingPunct="1">
        <a:defRPr kumimoji="1" sz="1745" kern="1200">
          <a:solidFill>
            <a:schemeClr val="tx1"/>
          </a:solidFill>
          <a:latin typeface="+mn-lt"/>
          <a:ea typeface="+mn-ea"/>
          <a:cs typeface="+mn-cs"/>
        </a:defRPr>
      </a:lvl1pPr>
      <a:lvl2pPr marL="443101" algn="l" defTabSz="886202" rtl="0" eaLnBrk="1" latinLnBrk="0" hangingPunct="1">
        <a:defRPr kumimoji="1" sz="1745" kern="1200">
          <a:solidFill>
            <a:schemeClr val="tx1"/>
          </a:solidFill>
          <a:latin typeface="+mn-lt"/>
          <a:ea typeface="+mn-ea"/>
          <a:cs typeface="+mn-cs"/>
        </a:defRPr>
      </a:lvl2pPr>
      <a:lvl3pPr marL="886202" algn="l" defTabSz="886202" rtl="0" eaLnBrk="1" latinLnBrk="0" hangingPunct="1">
        <a:defRPr kumimoji="1" sz="1745" kern="1200">
          <a:solidFill>
            <a:schemeClr val="tx1"/>
          </a:solidFill>
          <a:latin typeface="+mn-lt"/>
          <a:ea typeface="+mn-ea"/>
          <a:cs typeface="+mn-cs"/>
        </a:defRPr>
      </a:lvl3pPr>
      <a:lvl4pPr marL="1329303" algn="l" defTabSz="886202" rtl="0" eaLnBrk="1" latinLnBrk="0" hangingPunct="1">
        <a:defRPr kumimoji="1" sz="1745" kern="1200">
          <a:solidFill>
            <a:schemeClr val="tx1"/>
          </a:solidFill>
          <a:latin typeface="+mn-lt"/>
          <a:ea typeface="+mn-ea"/>
          <a:cs typeface="+mn-cs"/>
        </a:defRPr>
      </a:lvl4pPr>
      <a:lvl5pPr marL="1772404" algn="l" defTabSz="886202" rtl="0" eaLnBrk="1" latinLnBrk="0" hangingPunct="1">
        <a:defRPr kumimoji="1" sz="1745" kern="1200">
          <a:solidFill>
            <a:schemeClr val="tx1"/>
          </a:solidFill>
          <a:latin typeface="+mn-lt"/>
          <a:ea typeface="+mn-ea"/>
          <a:cs typeface="+mn-cs"/>
        </a:defRPr>
      </a:lvl5pPr>
      <a:lvl6pPr marL="2215505" algn="l" defTabSz="886202" rtl="0" eaLnBrk="1" latinLnBrk="0" hangingPunct="1">
        <a:defRPr kumimoji="1" sz="1745" kern="1200">
          <a:solidFill>
            <a:schemeClr val="tx1"/>
          </a:solidFill>
          <a:latin typeface="+mn-lt"/>
          <a:ea typeface="+mn-ea"/>
          <a:cs typeface="+mn-cs"/>
        </a:defRPr>
      </a:lvl6pPr>
      <a:lvl7pPr marL="2658606" algn="l" defTabSz="886202" rtl="0" eaLnBrk="1" latinLnBrk="0" hangingPunct="1">
        <a:defRPr kumimoji="1" sz="1745" kern="1200">
          <a:solidFill>
            <a:schemeClr val="tx1"/>
          </a:solidFill>
          <a:latin typeface="+mn-lt"/>
          <a:ea typeface="+mn-ea"/>
          <a:cs typeface="+mn-cs"/>
        </a:defRPr>
      </a:lvl7pPr>
      <a:lvl8pPr marL="3101707" algn="l" defTabSz="886202" rtl="0" eaLnBrk="1" latinLnBrk="0" hangingPunct="1">
        <a:defRPr kumimoji="1" sz="1745" kern="1200">
          <a:solidFill>
            <a:schemeClr val="tx1"/>
          </a:solidFill>
          <a:latin typeface="+mn-lt"/>
          <a:ea typeface="+mn-ea"/>
          <a:cs typeface="+mn-cs"/>
        </a:defRPr>
      </a:lvl8pPr>
      <a:lvl9pPr marL="3544808" algn="l" defTabSz="886202" rtl="0" eaLnBrk="1" latinLnBrk="0" hangingPunct="1">
        <a:defRPr kumimoji="1" sz="174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6" y="274642"/>
            <a:ext cx="8915400" cy="1143000"/>
          </a:xfrm>
          <a:prstGeom prst="rect">
            <a:avLst/>
          </a:prstGeom>
          <a:noFill/>
          <a:ln w="9525">
            <a:noFill/>
            <a:miter lim="800000"/>
            <a:headEnd/>
            <a:tailEnd/>
          </a:ln>
        </p:spPr>
        <p:txBody>
          <a:bodyPr vert="horz" wrap="square" lIns="87426" tIns="43716" rIns="87426" bIns="43716"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6" y="1600233"/>
            <a:ext cx="8915400" cy="4525963"/>
          </a:xfrm>
          <a:prstGeom prst="rect">
            <a:avLst/>
          </a:prstGeom>
          <a:noFill/>
          <a:ln w="9525">
            <a:noFill/>
            <a:miter lim="800000"/>
            <a:headEnd/>
            <a:tailEnd/>
          </a:ln>
        </p:spPr>
        <p:txBody>
          <a:bodyPr vert="horz" wrap="square" lIns="87426" tIns="43716" rIns="87426" bIns="43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6" y="6356417"/>
            <a:ext cx="2311400" cy="365127"/>
          </a:xfrm>
          <a:prstGeom prst="rect">
            <a:avLst/>
          </a:prstGeom>
        </p:spPr>
        <p:txBody>
          <a:bodyPr vert="horz" lIns="87426" tIns="43716" rIns="87426" bIns="43716" rtlCol="0" anchor="ctr"/>
          <a:lstStyle>
            <a:lvl1pPr algn="l">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0" y="6356417"/>
            <a:ext cx="3136900" cy="365127"/>
          </a:xfrm>
          <a:prstGeom prst="rect">
            <a:avLst/>
          </a:prstGeom>
        </p:spPr>
        <p:txBody>
          <a:bodyPr vert="horz" lIns="87426" tIns="43716" rIns="87426" bIns="43716" rtlCol="0" anchor="ctr"/>
          <a:lstStyle>
            <a:lvl1pPr algn="ct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7" y="6356417"/>
            <a:ext cx="2311400" cy="365127"/>
          </a:xfrm>
          <a:prstGeom prst="rect">
            <a:avLst/>
          </a:prstGeom>
        </p:spPr>
        <p:txBody>
          <a:bodyPr vert="horz" lIns="87426" tIns="43716" rIns="87426" bIns="43716" rtlCol="0" anchor="ctr"/>
          <a:lstStyle>
            <a:lvl1pPr algn="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fld id="{17C4E106-E4D4-4543-B6B1-4D754DB78274}" type="slidenum">
              <a:rPr lang="ja-JP" altLang="en-US" smtClean="0">
                <a:solidFill>
                  <a:prstClr val="black">
                    <a:tint val="75000"/>
                  </a:prstClr>
                </a:solidFill>
              </a:rPr>
              <a:pPr defTabSz="912962"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94229944"/>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hf hdr="0" ftr="0" dt="0"/>
  <p:txStyles>
    <p:titleStyle>
      <a:lvl1pPr algn="ctr" rtl="0" eaLnBrk="0" fontAlgn="base" hangingPunct="0">
        <a:spcBef>
          <a:spcPct val="0"/>
        </a:spcBef>
        <a:spcAft>
          <a:spcPct val="0"/>
        </a:spcAft>
        <a:defRPr kumimoji="1" sz="4200" kern="1200">
          <a:solidFill>
            <a:schemeClr val="tx1"/>
          </a:solidFill>
          <a:latin typeface="+mj-lt"/>
          <a:ea typeface="+mj-ea"/>
          <a:cs typeface="+mj-cs"/>
        </a:defRPr>
      </a:lvl1pPr>
      <a:lvl2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5pPr>
      <a:lvl6pPr marL="437145" algn="ctr" rtl="0" fontAlgn="base">
        <a:spcBef>
          <a:spcPct val="0"/>
        </a:spcBef>
        <a:spcAft>
          <a:spcPct val="0"/>
        </a:spcAft>
        <a:defRPr kumimoji="1" sz="4200">
          <a:solidFill>
            <a:schemeClr val="tx1"/>
          </a:solidFill>
          <a:latin typeface="Calibri" pitchFamily="34" charset="0"/>
          <a:ea typeface="ＭＳ Ｐゴシック" charset="-128"/>
        </a:defRPr>
      </a:lvl6pPr>
      <a:lvl7pPr marL="874290" algn="ctr" rtl="0" fontAlgn="base">
        <a:spcBef>
          <a:spcPct val="0"/>
        </a:spcBef>
        <a:spcAft>
          <a:spcPct val="0"/>
        </a:spcAft>
        <a:defRPr kumimoji="1" sz="4200">
          <a:solidFill>
            <a:schemeClr val="tx1"/>
          </a:solidFill>
          <a:latin typeface="Calibri" pitchFamily="34" charset="0"/>
          <a:ea typeface="ＭＳ Ｐゴシック" charset="-128"/>
        </a:defRPr>
      </a:lvl7pPr>
      <a:lvl8pPr marL="1311440" algn="ctr" rtl="0" fontAlgn="base">
        <a:spcBef>
          <a:spcPct val="0"/>
        </a:spcBef>
        <a:spcAft>
          <a:spcPct val="0"/>
        </a:spcAft>
        <a:defRPr kumimoji="1" sz="4200">
          <a:solidFill>
            <a:schemeClr val="tx1"/>
          </a:solidFill>
          <a:latin typeface="Calibri" pitchFamily="34" charset="0"/>
          <a:ea typeface="ＭＳ Ｐゴシック" charset="-128"/>
        </a:defRPr>
      </a:lvl8pPr>
      <a:lvl9pPr marL="1748589" algn="ctr" rtl="0" fontAlgn="base">
        <a:spcBef>
          <a:spcPct val="0"/>
        </a:spcBef>
        <a:spcAft>
          <a:spcPct val="0"/>
        </a:spcAft>
        <a:defRPr kumimoji="1" sz="4200">
          <a:solidFill>
            <a:schemeClr val="tx1"/>
          </a:solidFill>
          <a:latin typeface="Calibri" pitchFamily="34" charset="0"/>
          <a:ea typeface="ＭＳ Ｐゴシック" charset="-128"/>
        </a:defRPr>
      </a:lvl9pPr>
    </p:titleStyle>
    <p:bodyStyle>
      <a:lvl1pPr marL="327856" indent="-327856" algn="l" rtl="0" eaLnBrk="0" fontAlgn="base" hangingPunct="0">
        <a:spcBef>
          <a:spcPct val="20000"/>
        </a:spcBef>
        <a:spcAft>
          <a:spcPct val="0"/>
        </a:spcAft>
        <a:buFont typeface="Arial" pitchFamily="34" charset="0"/>
        <a:buChar char="•"/>
        <a:defRPr kumimoji="1" sz="3100" kern="1200">
          <a:solidFill>
            <a:schemeClr val="tx1"/>
          </a:solidFill>
          <a:latin typeface="+mn-lt"/>
          <a:ea typeface="+mn-ea"/>
          <a:cs typeface="+mn-cs"/>
        </a:defRPr>
      </a:lvl1pPr>
      <a:lvl2pPr marL="710365" indent="-273216" algn="l" rtl="0" eaLnBrk="0" fontAlgn="base" hangingPunct="0">
        <a:spcBef>
          <a:spcPct val="20000"/>
        </a:spcBef>
        <a:spcAft>
          <a:spcPct val="0"/>
        </a:spcAft>
        <a:buFont typeface="Arial" pitchFamily="34" charset="0"/>
        <a:buChar char="–"/>
        <a:defRPr kumimoji="1" sz="2600" kern="1200">
          <a:solidFill>
            <a:schemeClr val="tx1"/>
          </a:solidFill>
          <a:latin typeface="+mn-lt"/>
          <a:ea typeface="+mn-ea"/>
          <a:cs typeface="+mn-cs"/>
        </a:defRPr>
      </a:lvl2pPr>
      <a:lvl3pPr marL="1092865" indent="-218573" algn="l" rtl="0" eaLnBrk="0" fontAlgn="base" hangingPunct="0">
        <a:spcBef>
          <a:spcPct val="20000"/>
        </a:spcBef>
        <a:spcAft>
          <a:spcPct val="0"/>
        </a:spcAft>
        <a:buFont typeface="Arial" pitchFamily="34" charset="0"/>
        <a:buChar char="•"/>
        <a:defRPr kumimoji="1" sz="2300" kern="1200">
          <a:solidFill>
            <a:schemeClr val="tx1"/>
          </a:solidFill>
          <a:latin typeface="+mn-lt"/>
          <a:ea typeface="+mn-ea"/>
          <a:cs typeface="+mn-cs"/>
        </a:defRPr>
      </a:lvl3pPr>
      <a:lvl4pPr marL="1530011"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4pPr>
      <a:lvl5pPr marL="1967157"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5pPr>
      <a:lvl6pPr marL="2404304"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41447"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8595"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15743"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4290" rtl="0" eaLnBrk="1" latinLnBrk="0" hangingPunct="1">
        <a:defRPr kumimoji="1" sz="1700" kern="1200">
          <a:solidFill>
            <a:schemeClr val="tx1"/>
          </a:solidFill>
          <a:latin typeface="+mn-lt"/>
          <a:ea typeface="+mn-ea"/>
          <a:cs typeface="+mn-cs"/>
        </a:defRPr>
      </a:lvl1pPr>
      <a:lvl2pPr marL="437145" algn="l" defTabSz="874290" rtl="0" eaLnBrk="1" latinLnBrk="0" hangingPunct="1">
        <a:defRPr kumimoji="1" sz="1700" kern="1200">
          <a:solidFill>
            <a:schemeClr val="tx1"/>
          </a:solidFill>
          <a:latin typeface="+mn-lt"/>
          <a:ea typeface="+mn-ea"/>
          <a:cs typeface="+mn-cs"/>
        </a:defRPr>
      </a:lvl2pPr>
      <a:lvl3pPr marL="874290" algn="l" defTabSz="874290" rtl="0" eaLnBrk="1" latinLnBrk="0" hangingPunct="1">
        <a:defRPr kumimoji="1" sz="1700" kern="1200">
          <a:solidFill>
            <a:schemeClr val="tx1"/>
          </a:solidFill>
          <a:latin typeface="+mn-lt"/>
          <a:ea typeface="+mn-ea"/>
          <a:cs typeface="+mn-cs"/>
        </a:defRPr>
      </a:lvl3pPr>
      <a:lvl4pPr marL="1311440" algn="l" defTabSz="874290" rtl="0" eaLnBrk="1" latinLnBrk="0" hangingPunct="1">
        <a:defRPr kumimoji="1" sz="1700" kern="1200">
          <a:solidFill>
            <a:schemeClr val="tx1"/>
          </a:solidFill>
          <a:latin typeface="+mn-lt"/>
          <a:ea typeface="+mn-ea"/>
          <a:cs typeface="+mn-cs"/>
        </a:defRPr>
      </a:lvl4pPr>
      <a:lvl5pPr marL="1748589" algn="l" defTabSz="874290" rtl="0" eaLnBrk="1" latinLnBrk="0" hangingPunct="1">
        <a:defRPr kumimoji="1" sz="1700" kern="1200">
          <a:solidFill>
            <a:schemeClr val="tx1"/>
          </a:solidFill>
          <a:latin typeface="+mn-lt"/>
          <a:ea typeface="+mn-ea"/>
          <a:cs typeface="+mn-cs"/>
        </a:defRPr>
      </a:lvl5pPr>
      <a:lvl6pPr marL="2185729" algn="l" defTabSz="874290" rtl="0" eaLnBrk="1" latinLnBrk="0" hangingPunct="1">
        <a:defRPr kumimoji="1" sz="1700" kern="1200">
          <a:solidFill>
            <a:schemeClr val="tx1"/>
          </a:solidFill>
          <a:latin typeface="+mn-lt"/>
          <a:ea typeface="+mn-ea"/>
          <a:cs typeface="+mn-cs"/>
        </a:defRPr>
      </a:lvl6pPr>
      <a:lvl7pPr marL="2622877" algn="l" defTabSz="874290" rtl="0" eaLnBrk="1" latinLnBrk="0" hangingPunct="1">
        <a:defRPr kumimoji="1" sz="1700" kern="1200">
          <a:solidFill>
            <a:schemeClr val="tx1"/>
          </a:solidFill>
          <a:latin typeface="+mn-lt"/>
          <a:ea typeface="+mn-ea"/>
          <a:cs typeface="+mn-cs"/>
        </a:defRPr>
      </a:lvl7pPr>
      <a:lvl8pPr marL="3060022" algn="l" defTabSz="874290" rtl="0" eaLnBrk="1" latinLnBrk="0" hangingPunct="1">
        <a:defRPr kumimoji="1" sz="1700" kern="1200">
          <a:solidFill>
            <a:schemeClr val="tx1"/>
          </a:solidFill>
          <a:latin typeface="+mn-lt"/>
          <a:ea typeface="+mn-ea"/>
          <a:cs typeface="+mn-cs"/>
        </a:defRPr>
      </a:lvl8pPr>
      <a:lvl9pPr marL="3497165" algn="l" defTabSz="874290" rtl="0" eaLnBrk="1" latinLnBrk="0" hangingPunct="1">
        <a:defRPr kumimoji="1"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43"/>
            <a:ext cx="89154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2" y="6356353"/>
            <a:ext cx="2311400" cy="365127"/>
          </a:xfrm>
          <a:prstGeom prst="rect">
            <a:avLst/>
          </a:prstGeom>
        </p:spPr>
        <p:txBody>
          <a:bodyPr vert="horz" lIns="91428" tIns="45714" rIns="91428" bIns="45714" rtlCol="0" anchor="ctr"/>
          <a:lstStyle>
            <a:lvl1pPr algn="l">
              <a:defRPr sz="1104">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3" y="6356353"/>
            <a:ext cx="3136900" cy="365127"/>
          </a:xfrm>
          <a:prstGeom prst="rect">
            <a:avLst/>
          </a:prstGeom>
        </p:spPr>
        <p:txBody>
          <a:bodyPr vert="horz" lIns="91428" tIns="45714" rIns="91428" bIns="45714" rtlCol="0" anchor="ctr"/>
          <a:lstStyle>
            <a:lvl1pPr algn="ctr">
              <a:defRPr sz="1104">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3" y="6356353"/>
            <a:ext cx="2311400" cy="365127"/>
          </a:xfrm>
          <a:prstGeom prst="rect">
            <a:avLst/>
          </a:prstGeom>
        </p:spPr>
        <p:txBody>
          <a:bodyPr vert="horz" lIns="91428" tIns="45714" rIns="91428" bIns="45714" rtlCol="0" anchor="ctr"/>
          <a:lstStyle>
            <a:lvl1pPr algn="r">
              <a:defRPr sz="1104">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2212891311"/>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ctr" rtl="0" eaLnBrk="0" fontAlgn="base" hangingPunct="0">
        <a:spcBef>
          <a:spcPct val="0"/>
        </a:spcBef>
        <a:spcAft>
          <a:spcPct val="0"/>
        </a:spcAft>
        <a:defRPr kumimoji="1" sz="4048" kern="1200">
          <a:solidFill>
            <a:schemeClr val="tx1"/>
          </a:solidFill>
          <a:latin typeface="+mj-lt"/>
          <a:ea typeface="+mj-ea"/>
          <a:cs typeface="+mj-cs"/>
        </a:defRPr>
      </a:lvl1pPr>
      <a:lvl2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5pPr>
      <a:lvl6pPr marL="420618" algn="ctr" rtl="0" fontAlgn="base">
        <a:spcBef>
          <a:spcPct val="0"/>
        </a:spcBef>
        <a:spcAft>
          <a:spcPct val="0"/>
        </a:spcAft>
        <a:defRPr kumimoji="1" sz="4048">
          <a:solidFill>
            <a:schemeClr val="tx1"/>
          </a:solidFill>
          <a:latin typeface="Calibri" pitchFamily="34" charset="0"/>
          <a:ea typeface="ＭＳ Ｐゴシック" charset="-128"/>
        </a:defRPr>
      </a:lvl6pPr>
      <a:lvl7pPr marL="841235" algn="ctr" rtl="0" fontAlgn="base">
        <a:spcBef>
          <a:spcPct val="0"/>
        </a:spcBef>
        <a:spcAft>
          <a:spcPct val="0"/>
        </a:spcAft>
        <a:defRPr kumimoji="1" sz="4048">
          <a:solidFill>
            <a:schemeClr val="tx1"/>
          </a:solidFill>
          <a:latin typeface="Calibri" pitchFamily="34" charset="0"/>
          <a:ea typeface="ＭＳ Ｐゴシック" charset="-128"/>
        </a:defRPr>
      </a:lvl7pPr>
      <a:lvl8pPr marL="1261853" algn="ctr" rtl="0" fontAlgn="base">
        <a:spcBef>
          <a:spcPct val="0"/>
        </a:spcBef>
        <a:spcAft>
          <a:spcPct val="0"/>
        </a:spcAft>
        <a:defRPr kumimoji="1" sz="4048">
          <a:solidFill>
            <a:schemeClr val="tx1"/>
          </a:solidFill>
          <a:latin typeface="Calibri" pitchFamily="34" charset="0"/>
          <a:ea typeface="ＭＳ Ｐゴシック" charset="-128"/>
        </a:defRPr>
      </a:lvl8pPr>
      <a:lvl9pPr marL="1682470" algn="ctr" rtl="0" fontAlgn="base">
        <a:spcBef>
          <a:spcPct val="0"/>
        </a:spcBef>
        <a:spcAft>
          <a:spcPct val="0"/>
        </a:spcAft>
        <a:defRPr kumimoji="1" sz="4048">
          <a:solidFill>
            <a:schemeClr val="tx1"/>
          </a:solidFill>
          <a:latin typeface="Calibri" pitchFamily="34" charset="0"/>
          <a:ea typeface="ＭＳ Ｐゴシック" charset="-128"/>
        </a:defRPr>
      </a:lvl9pPr>
    </p:titleStyle>
    <p:bodyStyle>
      <a:lvl1pPr marL="315463" indent="-315463" algn="l" rtl="0" eaLnBrk="0" fontAlgn="base" hangingPunct="0">
        <a:spcBef>
          <a:spcPct val="20000"/>
        </a:spcBef>
        <a:spcAft>
          <a:spcPct val="0"/>
        </a:spcAft>
        <a:buFont typeface="Arial" pitchFamily="34" charset="0"/>
        <a:buChar char="•"/>
        <a:defRPr kumimoji="1" sz="2944" kern="1200">
          <a:solidFill>
            <a:schemeClr val="tx1"/>
          </a:solidFill>
          <a:latin typeface="+mn-lt"/>
          <a:ea typeface="+mn-ea"/>
          <a:cs typeface="+mn-cs"/>
        </a:defRPr>
      </a:lvl1pPr>
      <a:lvl2pPr marL="683504" indent="-262885" algn="l" rtl="0" eaLnBrk="0" fontAlgn="base" hangingPunct="0">
        <a:spcBef>
          <a:spcPct val="20000"/>
        </a:spcBef>
        <a:spcAft>
          <a:spcPct val="0"/>
        </a:spcAft>
        <a:buFont typeface="Arial" pitchFamily="34" charset="0"/>
        <a:buChar char="–"/>
        <a:defRPr kumimoji="1" sz="2576" kern="1200">
          <a:solidFill>
            <a:schemeClr val="tx1"/>
          </a:solidFill>
          <a:latin typeface="+mn-lt"/>
          <a:ea typeface="+mn-ea"/>
          <a:cs typeface="+mn-cs"/>
        </a:defRPr>
      </a:lvl2pPr>
      <a:lvl3pPr marL="1051544" indent="-210309" algn="l" rtl="0" eaLnBrk="0" fontAlgn="base" hangingPunct="0">
        <a:spcBef>
          <a:spcPct val="20000"/>
        </a:spcBef>
        <a:spcAft>
          <a:spcPct val="0"/>
        </a:spcAft>
        <a:buFont typeface="Arial" pitchFamily="34" charset="0"/>
        <a:buChar char="•"/>
        <a:defRPr kumimoji="1" sz="2208" kern="1200">
          <a:solidFill>
            <a:schemeClr val="tx1"/>
          </a:solidFill>
          <a:latin typeface="+mn-lt"/>
          <a:ea typeface="+mn-ea"/>
          <a:cs typeface="+mn-cs"/>
        </a:defRPr>
      </a:lvl3pPr>
      <a:lvl4pPr marL="1472161" indent="-210309" algn="l" rtl="0" eaLnBrk="0" fontAlgn="base" hangingPunct="0">
        <a:spcBef>
          <a:spcPct val="20000"/>
        </a:spcBef>
        <a:spcAft>
          <a:spcPct val="0"/>
        </a:spcAft>
        <a:buFont typeface="Arial" pitchFamily="34" charset="0"/>
        <a:buChar char="–"/>
        <a:defRPr kumimoji="1" sz="1840" kern="1200">
          <a:solidFill>
            <a:schemeClr val="tx1"/>
          </a:solidFill>
          <a:latin typeface="+mn-lt"/>
          <a:ea typeface="+mn-ea"/>
          <a:cs typeface="+mn-cs"/>
        </a:defRPr>
      </a:lvl4pPr>
      <a:lvl5pPr marL="1892779" indent="-210309" algn="l" rtl="0" eaLnBrk="0" fontAlgn="base" hangingPunct="0">
        <a:spcBef>
          <a:spcPct val="20000"/>
        </a:spcBef>
        <a:spcAft>
          <a:spcPct val="0"/>
        </a:spcAft>
        <a:buFont typeface="Arial" pitchFamily="34" charset="0"/>
        <a:buChar char="»"/>
        <a:defRPr kumimoji="1" sz="1840" kern="1200">
          <a:solidFill>
            <a:schemeClr val="tx1"/>
          </a:solidFill>
          <a:latin typeface="+mn-lt"/>
          <a:ea typeface="+mn-ea"/>
          <a:cs typeface="+mn-cs"/>
        </a:defRPr>
      </a:lvl5pPr>
      <a:lvl6pPr marL="2313397"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6pPr>
      <a:lvl7pPr marL="2734014"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7pPr>
      <a:lvl8pPr marL="3154632"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8pPr>
      <a:lvl9pPr marL="3575249"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9pPr>
    </p:bodyStyle>
    <p:otherStyle>
      <a:defPPr>
        <a:defRPr lang="ja-JP"/>
      </a:defPPr>
      <a:lvl1pPr marL="0" algn="l" defTabSz="841235" rtl="0" eaLnBrk="1" latinLnBrk="0" hangingPunct="1">
        <a:defRPr kumimoji="1" sz="1656" kern="1200">
          <a:solidFill>
            <a:schemeClr val="tx1"/>
          </a:solidFill>
          <a:latin typeface="+mn-lt"/>
          <a:ea typeface="+mn-ea"/>
          <a:cs typeface="+mn-cs"/>
        </a:defRPr>
      </a:lvl1pPr>
      <a:lvl2pPr marL="420618" algn="l" defTabSz="841235" rtl="0" eaLnBrk="1" latinLnBrk="0" hangingPunct="1">
        <a:defRPr kumimoji="1" sz="1656" kern="1200">
          <a:solidFill>
            <a:schemeClr val="tx1"/>
          </a:solidFill>
          <a:latin typeface="+mn-lt"/>
          <a:ea typeface="+mn-ea"/>
          <a:cs typeface="+mn-cs"/>
        </a:defRPr>
      </a:lvl2pPr>
      <a:lvl3pPr marL="841235" algn="l" defTabSz="841235" rtl="0" eaLnBrk="1" latinLnBrk="0" hangingPunct="1">
        <a:defRPr kumimoji="1" sz="1656" kern="1200">
          <a:solidFill>
            <a:schemeClr val="tx1"/>
          </a:solidFill>
          <a:latin typeface="+mn-lt"/>
          <a:ea typeface="+mn-ea"/>
          <a:cs typeface="+mn-cs"/>
        </a:defRPr>
      </a:lvl3pPr>
      <a:lvl4pPr marL="1261853" algn="l" defTabSz="841235" rtl="0" eaLnBrk="1" latinLnBrk="0" hangingPunct="1">
        <a:defRPr kumimoji="1" sz="1656" kern="1200">
          <a:solidFill>
            <a:schemeClr val="tx1"/>
          </a:solidFill>
          <a:latin typeface="+mn-lt"/>
          <a:ea typeface="+mn-ea"/>
          <a:cs typeface="+mn-cs"/>
        </a:defRPr>
      </a:lvl4pPr>
      <a:lvl5pPr marL="1682470" algn="l" defTabSz="841235" rtl="0" eaLnBrk="1" latinLnBrk="0" hangingPunct="1">
        <a:defRPr kumimoji="1" sz="1656" kern="1200">
          <a:solidFill>
            <a:schemeClr val="tx1"/>
          </a:solidFill>
          <a:latin typeface="+mn-lt"/>
          <a:ea typeface="+mn-ea"/>
          <a:cs typeface="+mn-cs"/>
        </a:defRPr>
      </a:lvl5pPr>
      <a:lvl6pPr marL="2103088" algn="l" defTabSz="841235" rtl="0" eaLnBrk="1" latinLnBrk="0" hangingPunct="1">
        <a:defRPr kumimoji="1" sz="1656" kern="1200">
          <a:solidFill>
            <a:schemeClr val="tx1"/>
          </a:solidFill>
          <a:latin typeface="+mn-lt"/>
          <a:ea typeface="+mn-ea"/>
          <a:cs typeface="+mn-cs"/>
        </a:defRPr>
      </a:lvl6pPr>
      <a:lvl7pPr marL="2523705" algn="l" defTabSz="841235" rtl="0" eaLnBrk="1" latinLnBrk="0" hangingPunct="1">
        <a:defRPr kumimoji="1" sz="1656" kern="1200">
          <a:solidFill>
            <a:schemeClr val="tx1"/>
          </a:solidFill>
          <a:latin typeface="+mn-lt"/>
          <a:ea typeface="+mn-ea"/>
          <a:cs typeface="+mn-cs"/>
        </a:defRPr>
      </a:lvl7pPr>
      <a:lvl8pPr marL="2944323" algn="l" defTabSz="841235" rtl="0" eaLnBrk="1" latinLnBrk="0" hangingPunct="1">
        <a:defRPr kumimoji="1" sz="1656" kern="1200">
          <a:solidFill>
            <a:schemeClr val="tx1"/>
          </a:solidFill>
          <a:latin typeface="+mn-lt"/>
          <a:ea typeface="+mn-ea"/>
          <a:cs typeface="+mn-cs"/>
        </a:defRPr>
      </a:lvl8pPr>
      <a:lvl9pPr marL="3364940" algn="l" defTabSz="841235" rtl="0" eaLnBrk="1" latinLnBrk="0" hangingPunct="1">
        <a:defRPr kumimoji="1" sz="165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0266498"/>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6" y="274642"/>
            <a:ext cx="8915400" cy="1143000"/>
          </a:xfrm>
          <a:prstGeom prst="rect">
            <a:avLst/>
          </a:prstGeom>
          <a:noFill/>
          <a:ln w="9525">
            <a:noFill/>
            <a:miter lim="800000"/>
            <a:headEnd/>
            <a:tailEnd/>
          </a:ln>
        </p:spPr>
        <p:txBody>
          <a:bodyPr vert="horz" wrap="square" lIns="87426" tIns="43716" rIns="87426" bIns="43716"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6" y="1600233"/>
            <a:ext cx="8915400" cy="4525963"/>
          </a:xfrm>
          <a:prstGeom prst="rect">
            <a:avLst/>
          </a:prstGeom>
          <a:noFill/>
          <a:ln w="9525">
            <a:noFill/>
            <a:miter lim="800000"/>
            <a:headEnd/>
            <a:tailEnd/>
          </a:ln>
        </p:spPr>
        <p:txBody>
          <a:bodyPr vert="horz" wrap="square" lIns="87426" tIns="43716" rIns="87426" bIns="43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6" y="6356417"/>
            <a:ext cx="2311400" cy="365127"/>
          </a:xfrm>
          <a:prstGeom prst="rect">
            <a:avLst/>
          </a:prstGeom>
        </p:spPr>
        <p:txBody>
          <a:bodyPr vert="horz" lIns="87426" tIns="43716" rIns="87426" bIns="43716" rtlCol="0" anchor="ctr"/>
          <a:lstStyle>
            <a:lvl1pPr algn="l">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0" y="6356417"/>
            <a:ext cx="3136900" cy="365127"/>
          </a:xfrm>
          <a:prstGeom prst="rect">
            <a:avLst/>
          </a:prstGeom>
        </p:spPr>
        <p:txBody>
          <a:bodyPr vert="horz" lIns="87426" tIns="43716" rIns="87426" bIns="43716" rtlCol="0" anchor="ctr"/>
          <a:lstStyle>
            <a:lvl1pPr algn="ct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7" y="6356417"/>
            <a:ext cx="2311400" cy="365127"/>
          </a:xfrm>
          <a:prstGeom prst="rect">
            <a:avLst/>
          </a:prstGeom>
        </p:spPr>
        <p:txBody>
          <a:bodyPr vert="horz" lIns="87426" tIns="43716" rIns="87426" bIns="43716" rtlCol="0" anchor="ctr"/>
          <a:lstStyle>
            <a:lvl1pPr algn="r">
              <a:defRPr sz="1100">
                <a:solidFill>
                  <a:schemeClr val="tx1">
                    <a:tint val="75000"/>
                  </a:schemeClr>
                </a:solidFill>
                <a:latin typeface="Arial" charset="0"/>
                <a:ea typeface="ＭＳ Ｐゴシック" charset="-128"/>
              </a:defRPr>
            </a:lvl1pPr>
          </a:lstStyle>
          <a:p>
            <a:pPr defTabSz="912962" fontAlgn="base">
              <a:spcBef>
                <a:spcPct val="0"/>
              </a:spcBef>
              <a:spcAft>
                <a:spcPct val="0"/>
              </a:spcAft>
              <a:defRPr/>
            </a:pPr>
            <a:fld id="{17C4E106-E4D4-4543-B6B1-4D754DB78274}" type="slidenum">
              <a:rPr lang="ja-JP" altLang="en-US" smtClean="0">
                <a:solidFill>
                  <a:prstClr val="black">
                    <a:tint val="75000"/>
                  </a:prstClr>
                </a:solidFill>
              </a:rPr>
              <a:pPr defTabSz="912962"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740987737"/>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hf hdr="0" ftr="0" dt="0"/>
  <p:txStyles>
    <p:titleStyle>
      <a:lvl1pPr algn="ctr" rtl="0" eaLnBrk="0" fontAlgn="base" hangingPunct="0">
        <a:spcBef>
          <a:spcPct val="0"/>
        </a:spcBef>
        <a:spcAft>
          <a:spcPct val="0"/>
        </a:spcAft>
        <a:defRPr kumimoji="1" sz="4200" kern="1200">
          <a:solidFill>
            <a:schemeClr val="tx1"/>
          </a:solidFill>
          <a:latin typeface="+mj-lt"/>
          <a:ea typeface="+mj-ea"/>
          <a:cs typeface="+mj-cs"/>
        </a:defRPr>
      </a:lvl1pPr>
      <a:lvl2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200">
          <a:solidFill>
            <a:schemeClr val="tx1"/>
          </a:solidFill>
          <a:latin typeface="Calibri" pitchFamily="34" charset="0"/>
          <a:ea typeface="ＭＳ Ｐゴシック" charset="-128"/>
        </a:defRPr>
      </a:lvl5pPr>
      <a:lvl6pPr marL="437145" algn="ctr" rtl="0" fontAlgn="base">
        <a:spcBef>
          <a:spcPct val="0"/>
        </a:spcBef>
        <a:spcAft>
          <a:spcPct val="0"/>
        </a:spcAft>
        <a:defRPr kumimoji="1" sz="4200">
          <a:solidFill>
            <a:schemeClr val="tx1"/>
          </a:solidFill>
          <a:latin typeface="Calibri" pitchFamily="34" charset="0"/>
          <a:ea typeface="ＭＳ Ｐゴシック" charset="-128"/>
        </a:defRPr>
      </a:lvl6pPr>
      <a:lvl7pPr marL="874290" algn="ctr" rtl="0" fontAlgn="base">
        <a:spcBef>
          <a:spcPct val="0"/>
        </a:spcBef>
        <a:spcAft>
          <a:spcPct val="0"/>
        </a:spcAft>
        <a:defRPr kumimoji="1" sz="4200">
          <a:solidFill>
            <a:schemeClr val="tx1"/>
          </a:solidFill>
          <a:latin typeface="Calibri" pitchFamily="34" charset="0"/>
          <a:ea typeface="ＭＳ Ｐゴシック" charset="-128"/>
        </a:defRPr>
      </a:lvl7pPr>
      <a:lvl8pPr marL="1311440" algn="ctr" rtl="0" fontAlgn="base">
        <a:spcBef>
          <a:spcPct val="0"/>
        </a:spcBef>
        <a:spcAft>
          <a:spcPct val="0"/>
        </a:spcAft>
        <a:defRPr kumimoji="1" sz="4200">
          <a:solidFill>
            <a:schemeClr val="tx1"/>
          </a:solidFill>
          <a:latin typeface="Calibri" pitchFamily="34" charset="0"/>
          <a:ea typeface="ＭＳ Ｐゴシック" charset="-128"/>
        </a:defRPr>
      </a:lvl8pPr>
      <a:lvl9pPr marL="1748589" algn="ctr" rtl="0" fontAlgn="base">
        <a:spcBef>
          <a:spcPct val="0"/>
        </a:spcBef>
        <a:spcAft>
          <a:spcPct val="0"/>
        </a:spcAft>
        <a:defRPr kumimoji="1" sz="4200">
          <a:solidFill>
            <a:schemeClr val="tx1"/>
          </a:solidFill>
          <a:latin typeface="Calibri" pitchFamily="34" charset="0"/>
          <a:ea typeface="ＭＳ Ｐゴシック" charset="-128"/>
        </a:defRPr>
      </a:lvl9pPr>
    </p:titleStyle>
    <p:bodyStyle>
      <a:lvl1pPr marL="327856" indent="-327856" algn="l" rtl="0" eaLnBrk="0" fontAlgn="base" hangingPunct="0">
        <a:spcBef>
          <a:spcPct val="20000"/>
        </a:spcBef>
        <a:spcAft>
          <a:spcPct val="0"/>
        </a:spcAft>
        <a:buFont typeface="Arial" pitchFamily="34" charset="0"/>
        <a:buChar char="•"/>
        <a:defRPr kumimoji="1" sz="3100" kern="1200">
          <a:solidFill>
            <a:schemeClr val="tx1"/>
          </a:solidFill>
          <a:latin typeface="+mn-lt"/>
          <a:ea typeface="+mn-ea"/>
          <a:cs typeface="+mn-cs"/>
        </a:defRPr>
      </a:lvl1pPr>
      <a:lvl2pPr marL="710365" indent="-273216" algn="l" rtl="0" eaLnBrk="0" fontAlgn="base" hangingPunct="0">
        <a:spcBef>
          <a:spcPct val="20000"/>
        </a:spcBef>
        <a:spcAft>
          <a:spcPct val="0"/>
        </a:spcAft>
        <a:buFont typeface="Arial" pitchFamily="34" charset="0"/>
        <a:buChar char="–"/>
        <a:defRPr kumimoji="1" sz="2600" kern="1200">
          <a:solidFill>
            <a:schemeClr val="tx1"/>
          </a:solidFill>
          <a:latin typeface="+mn-lt"/>
          <a:ea typeface="+mn-ea"/>
          <a:cs typeface="+mn-cs"/>
        </a:defRPr>
      </a:lvl2pPr>
      <a:lvl3pPr marL="1092865" indent="-218573" algn="l" rtl="0" eaLnBrk="0" fontAlgn="base" hangingPunct="0">
        <a:spcBef>
          <a:spcPct val="20000"/>
        </a:spcBef>
        <a:spcAft>
          <a:spcPct val="0"/>
        </a:spcAft>
        <a:buFont typeface="Arial" pitchFamily="34" charset="0"/>
        <a:buChar char="•"/>
        <a:defRPr kumimoji="1" sz="2300" kern="1200">
          <a:solidFill>
            <a:schemeClr val="tx1"/>
          </a:solidFill>
          <a:latin typeface="+mn-lt"/>
          <a:ea typeface="+mn-ea"/>
          <a:cs typeface="+mn-cs"/>
        </a:defRPr>
      </a:lvl3pPr>
      <a:lvl4pPr marL="1530011"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4pPr>
      <a:lvl5pPr marL="1967157" indent="-218573" algn="l" rtl="0" eaLnBrk="0" fontAlgn="base" hangingPunct="0">
        <a:spcBef>
          <a:spcPct val="20000"/>
        </a:spcBef>
        <a:spcAft>
          <a:spcPct val="0"/>
        </a:spcAft>
        <a:buFont typeface="Arial" pitchFamily="34" charset="0"/>
        <a:buChar char="»"/>
        <a:defRPr kumimoji="1" sz="1900" kern="1200">
          <a:solidFill>
            <a:schemeClr val="tx1"/>
          </a:solidFill>
          <a:latin typeface="+mn-lt"/>
          <a:ea typeface="+mn-ea"/>
          <a:cs typeface="+mn-cs"/>
        </a:defRPr>
      </a:lvl5pPr>
      <a:lvl6pPr marL="2404304"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41447"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8595"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15743" indent="-218573" algn="l" defTabSz="874290"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4290" rtl="0" eaLnBrk="1" latinLnBrk="0" hangingPunct="1">
        <a:defRPr kumimoji="1" sz="1700" kern="1200">
          <a:solidFill>
            <a:schemeClr val="tx1"/>
          </a:solidFill>
          <a:latin typeface="+mn-lt"/>
          <a:ea typeface="+mn-ea"/>
          <a:cs typeface="+mn-cs"/>
        </a:defRPr>
      </a:lvl1pPr>
      <a:lvl2pPr marL="437145" algn="l" defTabSz="874290" rtl="0" eaLnBrk="1" latinLnBrk="0" hangingPunct="1">
        <a:defRPr kumimoji="1" sz="1700" kern="1200">
          <a:solidFill>
            <a:schemeClr val="tx1"/>
          </a:solidFill>
          <a:latin typeface="+mn-lt"/>
          <a:ea typeface="+mn-ea"/>
          <a:cs typeface="+mn-cs"/>
        </a:defRPr>
      </a:lvl2pPr>
      <a:lvl3pPr marL="874290" algn="l" defTabSz="874290" rtl="0" eaLnBrk="1" latinLnBrk="0" hangingPunct="1">
        <a:defRPr kumimoji="1" sz="1700" kern="1200">
          <a:solidFill>
            <a:schemeClr val="tx1"/>
          </a:solidFill>
          <a:latin typeface="+mn-lt"/>
          <a:ea typeface="+mn-ea"/>
          <a:cs typeface="+mn-cs"/>
        </a:defRPr>
      </a:lvl3pPr>
      <a:lvl4pPr marL="1311440" algn="l" defTabSz="874290" rtl="0" eaLnBrk="1" latinLnBrk="0" hangingPunct="1">
        <a:defRPr kumimoji="1" sz="1700" kern="1200">
          <a:solidFill>
            <a:schemeClr val="tx1"/>
          </a:solidFill>
          <a:latin typeface="+mn-lt"/>
          <a:ea typeface="+mn-ea"/>
          <a:cs typeface="+mn-cs"/>
        </a:defRPr>
      </a:lvl4pPr>
      <a:lvl5pPr marL="1748589" algn="l" defTabSz="874290" rtl="0" eaLnBrk="1" latinLnBrk="0" hangingPunct="1">
        <a:defRPr kumimoji="1" sz="1700" kern="1200">
          <a:solidFill>
            <a:schemeClr val="tx1"/>
          </a:solidFill>
          <a:latin typeface="+mn-lt"/>
          <a:ea typeface="+mn-ea"/>
          <a:cs typeface="+mn-cs"/>
        </a:defRPr>
      </a:lvl5pPr>
      <a:lvl6pPr marL="2185729" algn="l" defTabSz="874290" rtl="0" eaLnBrk="1" latinLnBrk="0" hangingPunct="1">
        <a:defRPr kumimoji="1" sz="1700" kern="1200">
          <a:solidFill>
            <a:schemeClr val="tx1"/>
          </a:solidFill>
          <a:latin typeface="+mn-lt"/>
          <a:ea typeface="+mn-ea"/>
          <a:cs typeface="+mn-cs"/>
        </a:defRPr>
      </a:lvl6pPr>
      <a:lvl7pPr marL="2622877" algn="l" defTabSz="874290" rtl="0" eaLnBrk="1" latinLnBrk="0" hangingPunct="1">
        <a:defRPr kumimoji="1" sz="1700" kern="1200">
          <a:solidFill>
            <a:schemeClr val="tx1"/>
          </a:solidFill>
          <a:latin typeface="+mn-lt"/>
          <a:ea typeface="+mn-ea"/>
          <a:cs typeface="+mn-cs"/>
        </a:defRPr>
      </a:lvl7pPr>
      <a:lvl8pPr marL="3060022" algn="l" defTabSz="874290" rtl="0" eaLnBrk="1" latinLnBrk="0" hangingPunct="1">
        <a:defRPr kumimoji="1" sz="1700" kern="1200">
          <a:solidFill>
            <a:schemeClr val="tx1"/>
          </a:solidFill>
          <a:latin typeface="+mn-lt"/>
          <a:ea typeface="+mn-ea"/>
          <a:cs typeface="+mn-cs"/>
        </a:defRPr>
      </a:lvl8pPr>
      <a:lvl9pPr marL="3497165" algn="l" defTabSz="874290" rtl="0" eaLnBrk="1" latinLnBrk="0" hangingPunct="1">
        <a:defRPr kumimoji="1"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720" y="365881"/>
            <a:ext cx="8542560" cy="1324429"/>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720" y="1826381"/>
            <a:ext cx="8542560" cy="435126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720" y="6356048"/>
            <a:ext cx="2227680" cy="365881"/>
          </a:xfrm>
          <a:prstGeom prst="rect">
            <a:avLst/>
          </a:prstGeom>
        </p:spPr>
        <p:txBody>
          <a:bodyPr vert="horz" lIns="91440" tIns="45720" rIns="91440" bIns="45720" rtlCol="0" anchor="ctr"/>
          <a:lstStyle>
            <a:lvl1pPr algn="l">
              <a:defRPr sz="1143">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0680" y="6356048"/>
            <a:ext cx="3344640" cy="365881"/>
          </a:xfrm>
          <a:prstGeom prst="rect">
            <a:avLst/>
          </a:prstGeom>
        </p:spPr>
        <p:txBody>
          <a:bodyPr vert="horz" lIns="91440" tIns="45720" rIns="91440" bIns="45720" rtlCol="0" anchor="ctr"/>
          <a:lstStyle>
            <a:lvl1pPr algn="ctr">
              <a:defRPr sz="114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600" y="6356048"/>
            <a:ext cx="2227680" cy="365881"/>
          </a:xfrm>
          <a:prstGeom prst="rect">
            <a:avLst/>
          </a:prstGeom>
        </p:spPr>
        <p:txBody>
          <a:bodyPr vert="horz" lIns="91440" tIns="45720" rIns="91440" bIns="45720" rtlCol="0" anchor="ctr"/>
          <a:lstStyle>
            <a:lvl1pPr algn="r">
              <a:defRPr sz="1143">
                <a:solidFill>
                  <a:schemeClr val="tx1">
                    <a:tint val="75000"/>
                  </a:schemeClr>
                </a:solidFill>
              </a:defRPr>
            </a:lvl1pPr>
          </a:lstStyle>
          <a:p>
            <a:fld id="{3C081024-144A-42B6-853F-F629A5778EE5}" type="slidenum">
              <a:rPr kumimoji="1" lang="ja-JP" altLang="en-US" smtClean="0"/>
              <a:t>‹#›</a:t>
            </a:fld>
            <a:endParaRPr kumimoji="1" lang="ja-JP" altLang="en-US"/>
          </a:p>
        </p:txBody>
      </p:sp>
    </p:spTree>
    <p:extLst>
      <p:ext uri="{BB962C8B-B14F-4D97-AF65-F5344CB8AC3E}">
        <p14:creationId xmlns:p14="http://schemas.microsoft.com/office/powerpoint/2010/main" val="3526052909"/>
      </p:ext>
    </p:extLst>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timing>
    <p:tnLst>
      <p:par>
        <p:cTn id="1" dur="indefinite" restart="never" nodeType="tmRoot"/>
      </p:par>
    </p:tnLst>
  </p:timing>
  <p:hf hdr="0" ftr="0" dt="0"/>
  <p:txStyles>
    <p:titleStyle>
      <a:lvl1pPr algn="l" defTabSz="870875" rtl="0" eaLnBrk="1" latinLnBrk="0" hangingPunct="1">
        <a:lnSpc>
          <a:spcPct val="90000"/>
        </a:lnSpc>
        <a:spcBef>
          <a:spcPct val="0"/>
        </a:spcBef>
        <a:buNone/>
        <a:defRPr kumimoji="1" sz="4191" kern="1200">
          <a:solidFill>
            <a:schemeClr val="tx1"/>
          </a:solidFill>
          <a:latin typeface="+mj-lt"/>
          <a:ea typeface="+mj-ea"/>
          <a:cs typeface="+mj-cs"/>
        </a:defRPr>
      </a:lvl1pPr>
    </p:titleStyle>
    <p:bodyStyle>
      <a:lvl1pPr marL="217719" indent="-217719" algn="l" defTabSz="870875" rtl="0" eaLnBrk="1" latinLnBrk="0" hangingPunct="1">
        <a:lnSpc>
          <a:spcPct val="90000"/>
        </a:lnSpc>
        <a:spcBef>
          <a:spcPts val="952"/>
        </a:spcBef>
        <a:buFont typeface="Arial" panose="020B0604020202020204" pitchFamily="34" charset="0"/>
        <a:buChar char="•"/>
        <a:defRPr kumimoji="1" sz="2667" kern="1200">
          <a:solidFill>
            <a:schemeClr val="tx1"/>
          </a:solidFill>
          <a:latin typeface="+mn-lt"/>
          <a:ea typeface="+mn-ea"/>
          <a:cs typeface="+mn-cs"/>
        </a:defRPr>
      </a:lvl1pPr>
      <a:lvl2pPr marL="653156" indent="-217719" algn="l" defTabSz="870875" rtl="0" eaLnBrk="1" latinLnBrk="0" hangingPunct="1">
        <a:lnSpc>
          <a:spcPct val="90000"/>
        </a:lnSpc>
        <a:spcBef>
          <a:spcPts val="476"/>
        </a:spcBef>
        <a:buFont typeface="Arial" panose="020B0604020202020204" pitchFamily="34" charset="0"/>
        <a:buChar char="•"/>
        <a:defRPr kumimoji="1" sz="2286" kern="1200">
          <a:solidFill>
            <a:schemeClr val="tx1"/>
          </a:solidFill>
          <a:latin typeface="+mn-lt"/>
          <a:ea typeface="+mn-ea"/>
          <a:cs typeface="+mn-cs"/>
        </a:defRPr>
      </a:lvl2pPr>
      <a:lvl3pPr marL="1088593" indent="-217719" algn="l" defTabSz="870875" rtl="0" eaLnBrk="1" latinLnBrk="0" hangingPunct="1">
        <a:lnSpc>
          <a:spcPct val="90000"/>
        </a:lnSpc>
        <a:spcBef>
          <a:spcPts val="476"/>
        </a:spcBef>
        <a:buFont typeface="Arial" panose="020B0604020202020204" pitchFamily="34" charset="0"/>
        <a:buChar char="•"/>
        <a:defRPr kumimoji="1" sz="1905" kern="1200">
          <a:solidFill>
            <a:schemeClr val="tx1"/>
          </a:solidFill>
          <a:latin typeface="+mn-lt"/>
          <a:ea typeface="+mn-ea"/>
          <a:cs typeface="+mn-cs"/>
        </a:defRPr>
      </a:lvl3pPr>
      <a:lvl4pPr marL="1524030"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4pPr>
      <a:lvl5pPr marL="1959468"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5pPr>
      <a:lvl6pPr marL="2394905"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6pPr>
      <a:lvl7pPr marL="2830342"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7pPr>
      <a:lvl8pPr marL="3265780"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8pPr>
      <a:lvl9pPr marL="3701217" indent="-217719" algn="l" defTabSz="870875" rtl="0" eaLnBrk="1" latinLnBrk="0" hangingPunct="1">
        <a:lnSpc>
          <a:spcPct val="90000"/>
        </a:lnSpc>
        <a:spcBef>
          <a:spcPts val="476"/>
        </a:spcBef>
        <a:buFont typeface="Arial" panose="020B0604020202020204" pitchFamily="34" charset="0"/>
        <a:buChar char="•"/>
        <a:defRPr kumimoji="1" sz="1714" kern="1200">
          <a:solidFill>
            <a:schemeClr val="tx1"/>
          </a:solidFill>
          <a:latin typeface="+mn-lt"/>
          <a:ea typeface="+mn-ea"/>
          <a:cs typeface="+mn-cs"/>
        </a:defRPr>
      </a:lvl9pPr>
    </p:bodyStyle>
    <p:otherStyle>
      <a:defPPr>
        <a:defRPr lang="ja-JP"/>
      </a:defPPr>
      <a:lvl1pPr marL="0" algn="l" defTabSz="870875" rtl="0" eaLnBrk="1" latinLnBrk="0" hangingPunct="1">
        <a:defRPr kumimoji="1" sz="1714" kern="1200">
          <a:solidFill>
            <a:schemeClr val="tx1"/>
          </a:solidFill>
          <a:latin typeface="+mn-lt"/>
          <a:ea typeface="+mn-ea"/>
          <a:cs typeface="+mn-cs"/>
        </a:defRPr>
      </a:lvl1pPr>
      <a:lvl2pPr marL="435437" algn="l" defTabSz="870875" rtl="0" eaLnBrk="1" latinLnBrk="0" hangingPunct="1">
        <a:defRPr kumimoji="1" sz="1714" kern="1200">
          <a:solidFill>
            <a:schemeClr val="tx1"/>
          </a:solidFill>
          <a:latin typeface="+mn-lt"/>
          <a:ea typeface="+mn-ea"/>
          <a:cs typeface="+mn-cs"/>
        </a:defRPr>
      </a:lvl2pPr>
      <a:lvl3pPr marL="870875" algn="l" defTabSz="870875" rtl="0" eaLnBrk="1" latinLnBrk="0" hangingPunct="1">
        <a:defRPr kumimoji="1" sz="1714" kern="1200">
          <a:solidFill>
            <a:schemeClr val="tx1"/>
          </a:solidFill>
          <a:latin typeface="+mn-lt"/>
          <a:ea typeface="+mn-ea"/>
          <a:cs typeface="+mn-cs"/>
        </a:defRPr>
      </a:lvl3pPr>
      <a:lvl4pPr marL="1306312" algn="l" defTabSz="870875" rtl="0" eaLnBrk="1" latinLnBrk="0" hangingPunct="1">
        <a:defRPr kumimoji="1" sz="1714" kern="1200">
          <a:solidFill>
            <a:schemeClr val="tx1"/>
          </a:solidFill>
          <a:latin typeface="+mn-lt"/>
          <a:ea typeface="+mn-ea"/>
          <a:cs typeface="+mn-cs"/>
        </a:defRPr>
      </a:lvl4pPr>
      <a:lvl5pPr marL="1741749" algn="l" defTabSz="870875" rtl="0" eaLnBrk="1" latinLnBrk="0" hangingPunct="1">
        <a:defRPr kumimoji="1" sz="1714" kern="1200">
          <a:solidFill>
            <a:schemeClr val="tx1"/>
          </a:solidFill>
          <a:latin typeface="+mn-lt"/>
          <a:ea typeface="+mn-ea"/>
          <a:cs typeface="+mn-cs"/>
        </a:defRPr>
      </a:lvl5pPr>
      <a:lvl6pPr marL="2177186" algn="l" defTabSz="870875" rtl="0" eaLnBrk="1" latinLnBrk="0" hangingPunct="1">
        <a:defRPr kumimoji="1" sz="1714" kern="1200">
          <a:solidFill>
            <a:schemeClr val="tx1"/>
          </a:solidFill>
          <a:latin typeface="+mn-lt"/>
          <a:ea typeface="+mn-ea"/>
          <a:cs typeface="+mn-cs"/>
        </a:defRPr>
      </a:lvl6pPr>
      <a:lvl7pPr marL="2612624" algn="l" defTabSz="870875" rtl="0" eaLnBrk="1" latinLnBrk="0" hangingPunct="1">
        <a:defRPr kumimoji="1" sz="1714" kern="1200">
          <a:solidFill>
            <a:schemeClr val="tx1"/>
          </a:solidFill>
          <a:latin typeface="+mn-lt"/>
          <a:ea typeface="+mn-ea"/>
          <a:cs typeface="+mn-cs"/>
        </a:defRPr>
      </a:lvl7pPr>
      <a:lvl8pPr marL="3048061" algn="l" defTabSz="870875" rtl="0" eaLnBrk="1" latinLnBrk="0" hangingPunct="1">
        <a:defRPr kumimoji="1" sz="1714" kern="1200">
          <a:solidFill>
            <a:schemeClr val="tx1"/>
          </a:solidFill>
          <a:latin typeface="+mn-lt"/>
          <a:ea typeface="+mn-ea"/>
          <a:cs typeface="+mn-cs"/>
        </a:defRPr>
      </a:lvl8pPr>
      <a:lvl9pPr marL="3483498" algn="l" defTabSz="870875" rtl="0" eaLnBrk="1" latinLnBrk="0" hangingPunct="1">
        <a:defRPr kumimoji="1" sz="171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7" name="Slide Number Placeholder 5">
            <a:extLst>
              <a:ext uri="{FF2B5EF4-FFF2-40B4-BE49-F238E27FC236}">
                <a16:creationId xmlns:a16="http://schemas.microsoft.com/office/drawing/2014/main" id="{45C1C095-3D5F-3846-A68B-623E5D5B3BA2}"/>
              </a:ext>
            </a:extLst>
          </p:cNvPr>
          <p:cNvSpPr txBox="1">
            <a:spLocks/>
          </p:cNvSpPr>
          <p:nvPr userDrawn="1"/>
        </p:nvSpPr>
        <p:spPr>
          <a:xfrm>
            <a:off x="9129464" y="6675368"/>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0143892"/>
      </p:ext>
    </p:extLst>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9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7185248" y="5755738"/>
            <a:ext cx="2573079" cy="523220"/>
          </a:xfrm>
        </p:spPr>
        <p:txBody>
          <a:bodyPr/>
          <a:lstStyle/>
          <a:p>
            <a:pPr>
              <a:lnSpc>
                <a:spcPct val="100000"/>
              </a:lnSpc>
              <a:spcBef>
                <a:spcPts val="0"/>
              </a:spcBef>
            </a:pPr>
            <a:r>
              <a:rPr lang="en-US" altLang="ja-JP" dirty="0"/>
              <a:t/>
            </a:r>
            <a:br>
              <a:rPr lang="en-US" altLang="ja-JP" dirty="0"/>
            </a:br>
            <a:r>
              <a:rPr lang="ja-JP" altLang="en-US" dirty="0" smtClean="0"/>
              <a:t>厚生労働省</a:t>
            </a:r>
            <a:endParaRPr lang="ja-JP" altLang="en-US" dirty="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lang="ja-JP" altLang="en-US" dirty="0" smtClean="0"/>
              <a:t>労働</a:t>
            </a:r>
            <a:r>
              <a:rPr lang="ja-JP" altLang="en-US" dirty="0"/>
              <a:t>市場を取り巻く</a:t>
            </a:r>
            <a:r>
              <a:rPr lang="ja-JP" altLang="en-US" dirty="0" smtClean="0"/>
              <a:t>状況と今後の雇用対策</a:t>
            </a:r>
            <a:endParaRPr kumimoji="1" lang="ja-JP" altLang="en-US"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432426"/>
          </a:xfrm>
        </p:spPr>
        <p:txBody>
          <a:bodyPr/>
          <a:lstStyle/>
          <a:p>
            <a:r>
              <a:rPr lang="ja-JP" altLang="en-US" dirty="0" smtClean="0"/>
              <a:t>令和４年</a:t>
            </a:r>
            <a:r>
              <a:rPr lang="en-US" altLang="ja-JP" dirty="0" smtClean="0"/>
              <a:t>12</a:t>
            </a:r>
            <a:r>
              <a:rPr lang="ja-JP" altLang="en-US" dirty="0" smtClean="0"/>
              <a:t>月</a:t>
            </a:r>
            <a:r>
              <a:rPr lang="en-US" altLang="ja-JP" smtClean="0"/>
              <a:t>19</a:t>
            </a:r>
            <a:r>
              <a:rPr lang="ja-JP" altLang="en-US" smtClean="0"/>
              <a:t>日</a:t>
            </a:r>
            <a:endParaRPr lang="ja-JP" altLang="en-US" dirty="0"/>
          </a:p>
        </p:txBody>
      </p:sp>
    </p:spTree>
    <p:extLst>
      <p:ext uri="{BB962C8B-B14F-4D97-AF65-F5344CB8AC3E}">
        <p14:creationId xmlns:p14="http://schemas.microsoft.com/office/powerpoint/2010/main" val="80414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0" y="564425"/>
            <a:ext cx="9906000" cy="1071026"/>
          </a:xfrm>
          <a:solidFill>
            <a:schemeClr val="bg2"/>
          </a:solidFill>
        </p:spPr>
        <p:txBody>
          <a:bodyPr/>
          <a:lstStyle/>
          <a:p>
            <a:pPr marL="180975" indent="-180975">
              <a:spcBef>
                <a:spcPts val="0"/>
              </a:spcBef>
              <a:spcAft>
                <a:spcPts val="0"/>
              </a:spcAft>
            </a:pPr>
            <a:r>
              <a:rPr lang="ja-JP" altLang="en-US" dirty="0" smtClean="0"/>
              <a:t>○　</a:t>
            </a:r>
            <a:r>
              <a:rPr lang="ja-JP" altLang="en-US" u="sng" dirty="0" smtClean="0"/>
              <a:t>経験者採用の</a:t>
            </a:r>
            <a:r>
              <a:rPr lang="ja-JP" altLang="en-US" u="sng" dirty="0"/>
              <a:t>割合</a:t>
            </a:r>
            <a:r>
              <a:rPr lang="ja-JP" altLang="en-US" dirty="0"/>
              <a:t>は、</a:t>
            </a:r>
            <a:r>
              <a:rPr lang="en-US" altLang="ja-JP" dirty="0"/>
              <a:t>1991</a:t>
            </a:r>
            <a:r>
              <a:rPr lang="ja-JP" altLang="en-US" dirty="0"/>
              <a:t>年から</a:t>
            </a:r>
            <a:r>
              <a:rPr lang="en-US" altLang="ja-JP" dirty="0"/>
              <a:t>2006</a:t>
            </a:r>
            <a:r>
              <a:rPr lang="ja-JP" altLang="en-US" dirty="0"/>
              <a:t>年までやや上昇した後、６割程度を横ばいに推移している。企業規模別でみると、</a:t>
            </a:r>
            <a:r>
              <a:rPr lang="ja-JP" altLang="en-US" u="sng" dirty="0"/>
              <a:t>規模が小さいほど入職者に占める転職入職者の割合が高い傾向</a:t>
            </a:r>
            <a:r>
              <a:rPr lang="ja-JP" altLang="en-US" dirty="0"/>
              <a:t>にあるが、</a:t>
            </a:r>
            <a:r>
              <a:rPr lang="ja-JP" altLang="en-US" u="sng" dirty="0"/>
              <a:t>近年は企業規模</a:t>
            </a:r>
            <a:r>
              <a:rPr lang="en-US" altLang="ja-JP" u="sng" dirty="0"/>
              <a:t>300</a:t>
            </a:r>
            <a:r>
              <a:rPr lang="ja-JP" altLang="en-US" u="sng" dirty="0"/>
              <a:t>人以上の企業において上昇傾向</a:t>
            </a:r>
            <a:r>
              <a:rPr lang="ja-JP" altLang="en-US" dirty="0"/>
              <a:t>がみられている。</a:t>
            </a:r>
            <a:endParaRPr lang="en-US" altLang="ja-JP" dirty="0"/>
          </a:p>
        </p:txBody>
      </p:sp>
      <p:sp>
        <p:nvSpPr>
          <p:cNvPr id="15" name="タイトル 1"/>
          <p:cNvSpPr txBox="1">
            <a:spLocks/>
          </p:cNvSpPr>
          <p:nvPr/>
        </p:nvSpPr>
        <p:spPr>
          <a:xfrm>
            <a:off x="45725" y="-315416"/>
            <a:ext cx="9906000" cy="887136"/>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nSpc>
                <a:spcPct val="100000"/>
              </a:lnSpc>
              <a:defRPr/>
            </a:pPr>
            <a:r>
              <a:rPr lang="ja-JP" altLang="en-US" dirty="0" smtClean="0">
                <a:solidFill>
                  <a:srgbClr val="FFFFFF"/>
                </a:solidFill>
              </a:rPr>
              <a:t>経験者採用比率の</a:t>
            </a:r>
            <a:r>
              <a:rPr lang="ja-JP" altLang="en-US" smtClean="0">
                <a:solidFill>
                  <a:srgbClr val="FFFFFF"/>
                </a:solidFill>
              </a:rPr>
              <a:t>推移（企業規模</a:t>
            </a:r>
            <a:r>
              <a:rPr lang="ja-JP" altLang="en-US" dirty="0" smtClean="0">
                <a:solidFill>
                  <a:srgbClr val="FFFFFF"/>
                </a:solidFill>
              </a:rPr>
              <a:t>別）</a:t>
            </a:r>
            <a:endParaRPr lang="ja-JP" altLang="en-US" dirty="0">
              <a:solidFill>
                <a:srgbClr val="FFFFFF"/>
              </a:solidFill>
            </a:endParaRPr>
          </a:p>
        </p:txBody>
      </p:sp>
      <p:sp>
        <p:nvSpPr>
          <p:cNvPr id="27" name="テキスト ボックス 26"/>
          <p:cNvSpPr txBox="1"/>
          <p:nvPr/>
        </p:nvSpPr>
        <p:spPr>
          <a:xfrm>
            <a:off x="78906" y="6423719"/>
            <a:ext cx="7898429" cy="461665"/>
          </a:xfrm>
          <a:prstGeom prst="rect">
            <a:avLst/>
          </a:prstGeom>
          <a:noFill/>
        </p:spPr>
        <p:txBody>
          <a:bodyPr wrap="square" rtlCol="0">
            <a:spAutoFit/>
          </a:bodyPr>
          <a:lstStyle/>
          <a:p>
            <a:pPr lvl="0" defTabSz="457200">
              <a:lnSpc>
                <a:spcPct val="120000"/>
              </a:lnSpc>
              <a:spcAft>
                <a:spcPts val="600"/>
              </a:spcAft>
              <a:buClr>
                <a:srgbClr val="103185"/>
              </a:buClr>
              <a:defRPr/>
            </a:pPr>
            <a:r>
              <a:rPr lang="ja-JP" altLang="en-US" sz="1000" dirty="0">
                <a:solidFill>
                  <a:srgbClr val="000000"/>
                </a:solidFill>
                <a:latin typeface="+mn-ea"/>
              </a:rPr>
              <a:t>資料出所　厚生労働省「雇用動向調査」をもとに厚生労働省政策統括官付政策統括室にて</a:t>
            </a:r>
            <a:r>
              <a:rPr lang="ja-JP" altLang="en-US" sz="1000" dirty="0" smtClean="0">
                <a:solidFill>
                  <a:srgbClr val="000000"/>
                </a:solidFill>
                <a:latin typeface="+mn-ea"/>
              </a:rPr>
              <a:t>作成</a:t>
            </a:r>
            <a:r>
              <a:rPr lang="en-US" altLang="ja-JP" sz="1000" dirty="0" smtClean="0">
                <a:solidFill>
                  <a:srgbClr val="000000"/>
                </a:solidFill>
                <a:latin typeface="+mn-ea"/>
              </a:rPr>
              <a:t/>
            </a:r>
            <a:br>
              <a:rPr lang="en-US" altLang="ja-JP" sz="1000" dirty="0" smtClean="0">
                <a:solidFill>
                  <a:srgbClr val="000000"/>
                </a:solidFill>
                <a:latin typeface="+mn-ea"/>
              </a:rPr>
            </a:br>
            <a:r>
              <a:rPr lang="ja-JP" altLang="en-US" sz="1000" dirty="0" smtClean="0">
                <a:solidFill>
                  <a:srgbClr val="000000"/>
                </a:solidFill>
                <a:latin typeface="+mn-ea"/>
              </a:rPr>
              <a:t>注）「経験者採用比率」とは、</a:t>
            </a:r>
            <a:r>
              <a:rPr lang="ja-JP" altLang="en-US" sz="1000" dirty="0">
                <a:solidFill>
                  <a:sysClr val="windowText" lastClr="000000"/>
                </a:solidFill>
                <a:latin typeface="+mn-ea"/>
              </a:rPr>
              <a:t>入職者に占める転職者の割合</a:t>
            </a:r>
            <a:endParaRPr lang="ja-JP" altLang="en-US" sz="1000" dirty="0">
              <a:solidFill>
                <a:srgbClr val="000000"/>
              </a:solidFill>
              <a:latin typeface="+mn-ea"/>
            </a:endParaRPr>
          </a:p>
        </p:txBody>
      </p:sp>
      <p:sp>
        <p:nvSpPr>
          <p:cNvPr id="32" name="テキスト ボックス 31"/>
          <p:cNvSpPr txBox="1"/>
          <p:nvPr/>
        </p:nvSpPr>
        <p:spPr>
          <a:xfrm>
            <a:off x="9362799" y="6148805"/>
            <a:ext cx="1102657" cy="2954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メイリオ"/>
                <a:ea typeface="メイリオ"/>
                <a:cs typeface="+mn-cs"/>
              </a:rPr>
              <a:t>（年）</a:t>
            </a:r>
            <a:endParaRPr kumimoji="1" lang="ja-JP" altLang="en-US" sz="11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20"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a:xfrm>
            <a:off x="8915314"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メイリオ"/>
              <a:cs typeface="Arial" panose="020B0604020202020204" pitchFamily="34" charset="0"/>
            </a:endParaRPr>
          </a:p>
        </p:txBody>
      </p:sp>
      <p:graphicFrame>
        <p:nvGraphicFramePr>
          <p:cNvPr id="9" name="グラフ 8"/>
          <p:cNvGraphicFramePr>
            <a:graphicFrameLocks/>
          </p:cNvGraphicFramePr>
          <p:nvPr>
            <p:extLst>
              <p:ext uri="{D42A27DB-BD31-4B8C-83A1-F6EECF244321}">
                <p14:modId xmlns:p14="http://schemas.microsoft.com/office/powerpoint/2010/main" val="215633031"/>
              </p:ext>
            </p:extLst>
          </p:nvPr>
        </p:nvGraphicFramePr>
        <p:xfrm>
          <a:off x="265201" y="1659401"/>
          <a:ext cx="9375599" cy="4884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72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rot="16200000">
            <a:off x="5724333" y="1904801"/>
            <a:ext cx="949661" cy="402744"/>
          </a:xfrm>
          <a:prstGeom prst="rightArrow">
            <a:avLst/>
          </a:prstGeom>
          <a:noFill/>
          <a:ln w="28575">
            <a:solidFill>
              <a:schemeClr val="tx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33791">
              <a:defRPr/>
            </a:pPr>
            <a:endParaRPr lang="ja-JP" altLang="en-US" sz="3036">
              <a:solidFill>
                <a:schemeClr val="tx1"/>
              </a:solidFill>
              <a:latin typeface="メイリオ" panose="020B0604030504040204" pitchFamily="50" charset="-128"/>
              <a:ea typeface="メイリオ" panose="020B0604030504040204" pitchFamily="50" charset="-128"/>
            </a:endParaRPr>
          </a:p>
        </p:txBody>
      </p:sp>
      <p:sp>
        <p:nvSpPr>
          <p:cNvPr id="6" name="右矢印 5"/>
          <p:cNvSpPr/>
          <p:nvPr/>
        </p:nvSpPr>
        <p:spPr>
          <a:xfrm rot="16200000">
            <a:off x="4603744" y="1904801"/>
            <a:ext cx="949661" cy="402744"/>
          </a:xfrm>
          <a:prstGeom prst="rightArrow">
            <a:avLst/>
          </a:prstGeom>
          <a:noFill/>
          <a:ln w="28575">
            <a:solidFill>
              <a:schemeClr val="tx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33791">
              <a:defRPr/>
            </a:pPr>
            <a:endParaRPr lang="ja-JP" altLang="en-US" sz="3036">
              <a:solidFill>
                <a:schemeClr val="tx1"/>
              </a:solidFill>
              <a:latin typeface="メイリオ" panose="020B0604030504040204" pitchFamily="50" charset="-128"/>
              <a:ea typeface="メイリオ" panose="020B0604030504040204" pitchFamily="50" charset="-128"/>
            </a:endParaRPr>
          </a:p>
        </p:txBody>
      </p:sp>
      <p:sp>
        <p:nvSpPr>
          <p:cNvPr id="7" name="右矢印 6"/>
          <p:cNvSpPr/>
          <p:nvPr/>
        </p:nvSpPr>
        <p:spPr>
          <a:xfrm rot="16200000">
            <a:off x="3493466" y="1906528"/>
            <a:ext cx="949661" cy="402744"/>
          </a:xfrm>
          <a:prstGeom prst="rightArrow">
            <a:avLst/>
          </a:prstGeom>
          <a:noFill/>
          <a:ln w="28575">
            <a:solidFill>
              <a:schemeClr val="tx1"/>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defTabSz="433791">
              <a:defRPr/>
            </a:pPr>
            <a:endParaRPr lang="ja-JP" altLang="en-US" sz="3036">
              <a:solidFill>
                <a:schemeClr val="tx1"/>
              </a:solidFill>
              <a:latin typeface="メイリオ" panose="020B0604030504040204" pitchFamily="50" charset="-128"/>
              <a:ea typeface="メイリオ" panose="020B0604030504040204" pitchFamily="50" charset="-128"/>
            </a:endParaRPr>
          </a:p>
        </p:txBody>
      </p:sp>
      <p:graphicFrame>
        <p:nvGraphicFramePr>
          <p:cNvPr id="8" name="図表 7"/>
          <p:cNvGraphicFramePr/>
          <p:nvPr>
            <p:extLst/>
          </p:nvPr>
        </p:nvGraphicFramePr>
        <p:xfrm>
          <a:off x="320776" y="4003168"/>
          <a:ext cx="3530367" cy="315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図表 8"/>
          <p:cNvGraphicFramePr/>
          <p:nvPr>
            <p:extLst/>
          </p:nvPr>
        </p:nvGraphicFramePr>
        <p:xfrm>
          <a:off x="5754839" y="3326102"/>
          <a:ext cx="3853073" cy="3188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角丸四角形 9"/>
          <p:cNvSpPr/>
          <p:nvPr/>
        </p:nvSpPr>
        <p:spPr>
          <a:xfrm>
            <a:off x="2409617" y="5535823"/>
            <a:ext cx="5212997" cy="106265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71120" indent="-271120">
              <a:buFont typeface="Wingdings" panose="05000000000000000000" pitchFamily="2" charset="2"/>
              <a:buChar char="Ø"/>
            </a:pPr>
            <a:r>
              <a:rPr lang="ja-JP" altLang="en-US" sz="1328" dirty="0">
                <a:solidFill>
                  <a:prstClr val="black"/>
                </a:solidFill>
                <a:latin typeface="メイリオ" panose="020B0604030504040204" pitchFamily="50" charset="-128"/>
                <a:ea typeface="メイリオ" panose="020B0604030504040204" pitchFamily="50" charset="-128"/>
              </a:rPr>
              <a:t>次なる雇用情勢の悪化に備えた雇用保険財政の早期再建</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pPr>
            <a:r>
              <a:rPr lang="ja-JP" altLang="en-US" sz="1328" dirty="0">
                <a:solidFill>
                  <a:prstClr val="black"/>
                </a:solidFill>
                <a:latin typeface="メイリオ" panose="020B0604030504040204" pitchFamily="50" charset="-128"/>
                <a:ea typeface="メイリオ" panose="020B0604030504040204" pitchFamily="50" charset="-128"/>
              </a:rPr>
              <a:t>フリーランスが安心して働くことができる環境整備</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pPr>
            <a:r>
              <a:rPr lang="ja-JP" altLang="en-US" sz="1328" dirty="0">
                <a:solidFill>
                  <a:prstClr val="black"/>
                </a:solidFill>
                <a:latin typeface="メイリオ" panose="020B0604030504040204" pitchFamily="50" charset="-128"/>
                <a:ea typeface="メイリオ" panose="020B0604030504040204" pitchFamily="50" charset="-128"/>
              </a:rPr>
              <a:t>働き方・休み方の多様化、複線的なキャリア選択への対応</a:t>
            </a:r>
            <a:endParaRPr lang="en-US" altLang="ja-JP" sz="1328" dirty="0">
              <a:solidFill>
                <a:prstClr val="black"/>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580788" y="792731"/>
            <a:ext cx="11477486" cy="5103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139" dirty="0">
              <a:solidFill>
                <a:sysClr val="windowText" lastClr="000000"/>
              </a:solidFill>
              <a:latin typeface="Segoe UI"/>
              <a:ea typeface="メイリオ"/>
            </a:endParaRPr>
          </a:p>
        </p:txBody>
      </p:sp>
      <p:sp>
        <p:nvSpPr>
          <p:cNvPr id="13" name="屈折矢印 12"/>
          <p:cNvSpPr/>
          <p:nvPr/>
        </p:nvSpPr>
        <p:spPr>
          <a:xfrm flipH="1">
            <a:off x="1400445" y="5284431"/>
            <a:ext cx="946299" cy="1013942"/>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14" name="屈折矢印 13"/>
          <p:cNvSpPr/>
          <p:nvPr/>
        </p:nvSpPr>
        <p:spPr>
          <a:xfrm>
            <a:off x="7734701" y="5353029"/>
            <a:ext cx="1050835" cy="945344"/>
          </a:xfrm>
          <a:prstGeom prst="ben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graphicFrame>
        <p:nvGraphicFramePr>
          <p:cNvPr id="15" name="図表 14"/>
          <p:cNvGraphicFramePr/>
          <p:nvPr>
            <p:extLst/>
          </p:nvPr>
        </p:nvGraphicFramePr>
        <p:xfrm>
          <a:off x="1944728" y="1369208"/>
          <a:ext cx="6270081" cy="13767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右矢印 16"/>
          <p:cNvSpPr/>
          <p:nvPr/>
        </p:nvSpPr>
        <p:spPr>
          <a:xfrm rot="16200000">
            <a:off x="4810139" y="2686465"/>
            <a:ext cx="536868" cy="49155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18" name="角丸四角形 17"/>
          <p:cNvSpPr/>
          <p:nvPr/>
        </p:nvSpPr>
        <p:spPr>
          <a:xfrm>
            <a:off x="315755" y="4302989"/>
            <a:ext cx="3764931" cy="1027749"/>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defRPr/>
            </a:pP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個人のキャリア選択・学びの支援</a:t>
            </a: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新たな経験を通じた人材の育成・活性化</a:t>
            </a: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ステップアップを通じた人材活用</a:t>
            </a:r>
            <a:endParaRPr lang="en-US" altLang="ja-JP" sz="1328" dirty="0">
              <a:solidFill>
                <a:srgbClr val="000000"/>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6146994" y="4146601"/>
            <a:ext cx="3460919" cy="38760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③安心して挑戦できる労働市場を創造する</a:t>
            </a:r>
            <a:endParaRPr lang="en-US" altLang="ja-JP" sz="1328" b="1" dirty="0">
              <a:solidFill>
                <a:srgbClr val="FFFFFF"/>
              </a:solidFill>
              <a:latin typeface="Segoe UI"/>
              <a:ea typeface="メイリオ"/>
            </a:endParaRPr>
          </a:p>
        </p:txBody>
      </p:sp>
      <p:sp>
        <p:nvSpPr>
          <p:cNvPr id="20" name="角丸四角形 19"/>
          <p:cNvSpPr/>
          <p:nvPr/>
        </p:nvSpPr>
        <p:spPr>
          <a:xfrm>
            <a:off x="6199163" y="4463644"/>
            <a:ext cx="3764931" cy="515591"/>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defRPr/>
            </a:pP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prstClr val="black"/>
                </a:solidFill>
                <a:latin typeface="メイリオ" panose="020B0604030504040204" pitchFamily="50" charset="-128"/>
                <a:ea typeface="メイリオ" panose="020B0604030504040204" pitchFamily="50" charset="-128"/>
              </a:rPr>
              <a:t>労働市場の強化・見える化</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prstClr val="black"/>
                </a:solidFill>
                <a:latin typeface="メイリオ" panose="020B0604030504040204" pitchFamily="50" charset="-128"/>
                <a:ea typeface="メイリオ" panose="020B0604030504040204" pitchFamily="50" charset="-128"/>
              </a:rPr>
              <a:t>賃金上昇を伴う労働移動の支援</a:t>
            </a:r>
            <a:endParaRPr lang="en-US" altLang="ja-JP" sz="1328" dirty="0">
              <a:solidFill>
                <a:prstClr val="black"/>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prstClr val="black"/>
                </a:solidFill>
                <a:latin typeface="メイリオ" panose="020B0604030504040204" pitchFamily="50" charset="-128"/>
                <a:ea typeface="メイリオ" panose="020B0604030504040204" pitchFamily="50" charset="-128"/>
              </a:rPr>
              <a:t>継続的なキャリアサポート・就職支援</a:t>
            </a:r>
            <a:endParaRPr lang="en-US" altLang="ja-JP" sz="1328" dirty="0">
              <a:solidFill>
                <a:prstClr val="black"/>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2425222" y="5389119"/>
            <a:ext cx="5212996" cy="41064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④多様な働き方の選択を力強く支える</a:t>
            </a:r>
          </a:p>
        </p:txBody>
      </p:sp>
      <p:sp>
        <p:nvSpPr>
          <p:cNvPr id="22" name="角丸四角形 21"/>
          <p:cNvSpPr/>
          <p:nvPr/>
        </p:nvSpPr>
        <p:spPr>
          <a:xfrm>
            <a:off x="332392" y="4145072"/>
            <a:ext cx="3523824" cy="36382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②個人の主体的なキャリア形成を促進する</a:t>
            </a:r>
          </a:p>
        </p:txBody>
      </p:sp>
      <p:sp>
        <p:nvSpPr>
          <p:cNvPr id="23" name="右矢印 22"/>
          <p:cNvSpPr/>
          <p:nvPr/>
        </p:nvSpPr>
        <p:spPr>
          <a:xfrm rot="19234674">
            <a:off x="998499" y="2960914"/>
            <a:ext cx="2641481" cy="478886"/>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24" name="楕円 23"/>
          <p:cNvSpPr/>
          <p:nvPr/>
        </p:nvSpPr>
        <p:spPr>
          <a:xfrm>
            <a:off x="2005808" y="929543"/>
            <a:ext cx="6089839" cy="436336"/>
          </a:xfrm>
          <a:prstGeom prst="ellipse">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98" b="1" dirty="0">
                <a:solidFill>
                  <a:schemeClr val="bg1"/>
                </a:solidFill>
              </a:rPr>
              <a:t>「あらゆる層の賃上げ」を推進する</a:t>
            </a:r>
          </a:p>
        </p:txBody>
      </p:sp>
      <p:sp>
        <p:nvSpPr>
          <p:cNvPr id="25" name="右矢印 24"/>
          <p:cNvSpPr/>
          <p:nvPr/>
        </p:nvSpPr>
        <p:spPr>
          <a:xfrm rot="13158922">
            <a:off x="6521613" y="2883972"/>
            <a:ext cx="2784486" cy="478886"/>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791">
              <a:defRPr/>
            </a:pPr>
            <a:endParaRPr lang="ja-JP" altLang="en-US" sz="1708">
              <a:solidFill>
                <a:srgbClr val="FFFFFF"/>
              </a:solidFill>
              <a:latin typeface="メイリオ" panose="020B0604030504040204" pitchFamily="50" charset="-128"/>
              <a:ea typeface="メイリオ" panose="020B0604030504040204" pitchFamily="50" charset="-128"/>
            </a:endParaRPr>
          </a:p>
        </p:txBody>
      </p:sp>
      <p:sp>
        <p:nvSpPr>
          <p:cNvPr id="28" name="タイトル 2"/>
          <p:cNvSpPr>
            <a:spLocks noGrp="1"/>
          </p:cNvSpPr>
          <p:nvPr>
            <p:ph type="title"/>
          </p:nvPr>
        </p:nvSpPr>
        <p:spPr>
          <a:xfrm>
            <a:off x="102396" y="-14048"/>
            <a:ext cx="9632890" cy="785573"/>
          </a:xfrm>
        </p:spPr>
        <p:txBody>
          <a:bodyPr/>
          <a:lstStyle/>
          <a:p>
            <a:r>
              <a:rPr lang="ja-JP" altLang="en-US" sz="1898" dirty="0"/>
              <a:t>「賃上げ・人材活性化・労働市場強化」雇用・労働総合政策パッケージ</a:t>
            </a:r>
          </a:p>
        </p:txBody>
      </p:sp>
      <p:grpSp>
        <p:nvGrpSpPr>
          <p:cNvPr id="31" name="グループ化 30"/>
          <p:cNvGrpSpPr/>
          <p:nvPr/>
        </p:nvGrpSpPr>
        <p:grpSpPr>
          <a:xfrm>
            <a:off x="2856097" y="2405582"/>
            <a:ext cx="4514210" cy="1524513"/>
            <a:chOff x="252757" y="1096174"/>
            <a:chExt cx="4758006" cy="1606846"/>
          </a:xfrm>
        </p:grpSpPr>
        <p:sp>
          <p:nvSpPr>
            <p:cNvPr id="32" name="角丸四角形 31"/>
            <p:cNvSpPr/>
            <p:nvPr/>
          </p:nvSpPr>
          <p:spPr>
            <a:xfrm>
              <a:off x="252757" y="2131715"/>
              <a:ext cx="4758006" cy="571305"/>
            </a:xfrm>
            <a:prstGeom prst="roundRect">
              <a:avLst>
                <a:gd name="adj" fmla="val 10000"/>
              </a:avLst>
            </a:prstGeom>
            <a:solidFill>
              <a:schemeClr val="bg2"/>
            </a:solidFill>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33" name="角丸四角形 4"/>
            <p:cNvSpPr txBox="1"/>
            <p:nvPr/>
          </p:nvSpPr>
          <p:spPr>
            <a:xfrm>
              <a:off x="413345" y="1096174"/>
              <a:ext cx="3647818" cy="2927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77" tIns="43377" rIns="43377" bIns="43377" numCol="1" spcCol="1270" anchor="ctr" anchorCtr="0">
              <a:noAutofit/>
            </a:bodyPr>
            <a:lstStyle/>
            <a:p>
              <a:pPr algn="ctr" defTabSz="506090">
                <a:lnSpc>
                  <a:spcPts val="1423"/>
                </a:lnSpc>
                <a:spcBef>
                  <a:spcPct val="0"/>
                </a:spcBef>
              </a:pPr>
              <a:endParaRPr lang="ja-JP" altLang="en-US" sz="1139" b="1" dirty="0"/>
            </a:p>
          </p:txBody>
        </p:sp>
      </p:grpSp>
      <p:sp>
        <p:nvSpPr>
          <p:cNvPr id="30" name="角丸四角形 29"/>
          <p:cNvSpPr/>
          <p:nvPr/>
        </p:nvSpPr>
        <p:spPr>
          <a:xfrm>
            <a:off x="2856099" y="3139143"/>
            <a:ext cx="4514209" cy="331061"/>
          </a:xfrm>
          <a:prstGeom prst="roundRect">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33791">
              <a:defRPr/>
            </a:pPr>
            <a:r>
              <a:rPr lang="ja-JP" altLang="en-US" sz="1328" b="1" dirty="0">
                <a:solidFill>
                  <a:srgbClr val="FFFFFF"/>
                </a:solidFill>
                <a:latin typeface="Segoe UI"/>
                <a:ea typeface="メイリオ"/>
              </a:rPr>
              <a:t>①労働者の賃上げを支援する</a:t>
            </a:r>
          </a:p>
        </p:txBody>
      </p:sp>
      <p:sp>
        <p:nvSpPr>
          <p:cNvPr id="29" name="角丸四角形 28"/>
          <p:cNvSpPr/>
          <p:nvPr/>
        </p:nvSpPr>
        <p:spPr>
          <a:xfrm>
            <a:off x="2876235" y="3082864"/>
            <a:ext cx="4473936" cy="1027749"/>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defRPr/>
            </a:pPr>
            <a:endParaRPr lang="en-US" altLang="ja-JP" sz="1328" dirty="0">
              <a:solidFill>
                <a:srgbClr val="000000"/>
              </a:solidFill>
              <a:latin typeface="メイリオ" panose="020B0604030504040204" pitchFamily="50" charset="-128"/>
              <a:ea typeface="メイリオ" panose="020B0604030504040204" pitchFamily="50" charset="-128"/>
            </a:endParaRPr>
          </a:p>
          <a:p>
            <a:pPr marL="271120" indent="-271120">
              <a:buFont typeface="Wingdings" panose="05000000000000000000" pitchFamily="2" charset="2"/>
              <a:buChar char="Ø"/>
              <a:defRPr/>
            </a:pPr>
            <a:r>
              <a:rPr lang="ja-JP" altLang="en-US" sz="1328" dirty="0">
                <a:solidFill>
                  <a:srgbClr val="000000"/>
                </a:solidFill>
                <a:latin typeface="メイリオ" panose="020B0604030504040204" pitchFamily="50" charset="-128"/>
                <a:ea typeface="メイリオ" panose="020B0604030504040204" pitchFamily="50" charset="-128"/>
              </a:rPr>
              <a:t>最低賃金の引上げなどを通じた労働者の賃上げ支援</a:t>
            </a:r>
            <a:endParaRPr lang="en-US" altLang="ja-JP" sz="1328"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982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a:xfrm>
            <a:off x="0" y="175699"/>
            <a:ext cx="9906000" cy="506269"/>
          </a:xfrm>
        </p:spPr>
        <p:txBody>
          <a:bodyPr/>
          <a:lstStyle/>
          <a:p>
            <a:pPr algn="ctr"/>
            <a:r>
              <a:rPr lang="ja-JP" altLang="en-US" sz="1898" spc="190" dirty="0">
                <a:solidFill>
                  <a:schemeClr val="bg1"/>
                </a:solidFill>
                <a:latin typeface="メイリオ" panose="020B0604030504040204" pitchFamily="50" charset="-128"/>
                <a:ea typeface="メイリオ" panose="020B0604030504040204" pitchFamily="50" charset="-128"/>
                <a:cs typeface="+mj-cs"/>
              </a:rPr>
              <a:t>「賃上げ・人材活性化・労働市場強化」雇用・労働総合政策パッケージ</a:t>
            </a:r>
            <a:endParaRPr lang="ja-JP" altLang="en-US" sz="1708" spc="190" dirty="0">
              <a:solidFill>
                <a:schemeClr val="bg1"/>
              </a:solidFill>
            </a:endParaRPr>
          </a:p>
        </p:txBody>
      </p:sp>
      <p:sp>
        <p:nvSpPr>
          <p:cNvPr id="8" name="正方形/長方形 7"/>
          <p:cNvSpPr/>
          <p:nvPr/>
        </p:nvSpPr>
        <p:spPr>
          <a:xfrm>
            <a:off x="-171576" y="614043"/>
            <a:ext cx="10247756" cy="86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endParaRPr kumimoji="1" lang="ja-JP" altLang="en-US" sz="1139"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11" name="正方形/長方形 10"/>
          <p:cNvSpPr/>
          <p:nvPr/>
        </p:nvSpPr>
        <p:spPr>
          <a:xfrm>
            <a:off x="4987700" y="4876004"/>
            <a:ext cx="4884223" cy="1396342"/>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0" marR="0" lvl="0" indent="0" algn="l" defTabSz="867583" rtl="0" eaLnBrk="1" fontAlgn="auto" latinLnBrk="0" hangingPunct="1">
              <a:lnSpc>
                <a:spcPts val="759"/>
              </a:lnSpc>
              <a:spcBef>
                <a:spcPts val="0"/>
              </a:spcBef>
              <a:spcAft>
                <a:spcPts val="0"/>
              </a:spcAft>
              <a:buClrTx/>
              <a:buSzTx/>
              <a:buFontTx/>
              <a:buNone/>
              <a:tabLst/>
              <a:defRPr/>
            </a:pP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19"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a:t>
            </a: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次なる雇用情勢の悪化に備えた雇用保険財政の早期再建</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62672" marR="0" lvl="0" indent="10544"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47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（２）フリーランスが安心して働くことができる環境整備</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フリーランスに対する相談支援等の環境整備事業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フリーランスに係る取引適正化のための法整備</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1709" marR="0" lvl="1" indent="0" algn="l" defTabSz="867583" rtl="0" eaLnBrk="1" fontAlgn="auto" latinLnBrk="0" hangingPunct="1">
              <a:lnSpc>
                <a:spcPct val="100000"/>
              </a:lnSpc>
              <a:spcBef>
                <a:spcPts val="0"/>
              </a:spcBef>
              <a:spcAft>
                <a:spcPts val="0"/>
              </a:spcAft>
              <a:buClrTx/>
              <a:buSzTx/>
              <a:buFontTx/>
              <a:buNone/>
              <a:tabLst>
                <a:tab pos="81336" algn="l"/>
              </a:tabLst>
              <a:defRPr/>
            </a:pPr>
            <a:endParaRPr kumimoji="1" lang="en-US" altLang="ja-JP" sz="66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（３）働き方・休み方の多様化、複線的なキャリア選択への対応</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endPar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0"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p:cNvSpPr/>
          <p:nvPr/>
        </p:nvSpPr>
        <p:spPr>
          <a:xfrm>
            <a:off x="43538" y="2680243"/>
            <a:ext cx="4884221" cy="3592102"/>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867583" rtl="0" eaLnBrk="1" fontAlgn="auto" latinLnBrk="0" hangingPunct="1">
              <a:lnSpc>
                <a:spcPts val="759"/>
              </a:lnSpc>
              <a:spcBef>
                <a:spcPts val="0"/>
              </a:spcBef>
              <a:spcAft>
                <a:spcPts val="0"/>
              </a:spcAft>
              <a:buClrTx/>
              <a:buSzTx/>
              <a:buFontTx/>
              <a:buNone/>
              <a:tabLst/>
              <a:defRPr/>
            </a:pP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ts val="759"/>
              </a:lnSpc>
              <a:spcBef>
                <a:spcPts val="0"/>
              </a:spcBef>
              <a:spcAft>
                <a:spcPts val="0"/>
              </a:spcAft>
              <a:buClrTx/>
              <a:buSzTx/>
              <a:buFontTx/>
              <a:buNone/>
              <a:tabLst/>
              <a:defRPr/>
            </a:pP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（１）個人の主体的なキャリア形成の促進</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人材開発支援助成金の助成率引上げ等の見直し</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9"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教育訓練給付のデジタル分野等成長分野、土日・夜間対応講座の指定拡大</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キャリア形成サポートセンターの拡充</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8314" marR="0" lvl="1" indent="0" algn="l" defTabSz="867583" rtl="0" eaLnBrk="1" fontAlgn="auto" latinLnBrk="0" hangingPunct="1">
              <a:lnSpc>
                <a:spcPts val="380"/>
              </a:lnSpc>
              <a:spcBef>
                <a:spcPts val="0"/>
              </a:spcBef>
              <a:spcAft>
                <a:spcPts val="0"/>
              </a:spcAft>
              <a:buClrTx/>
              <a:buSzTx/>
              <a:buFontTx/>
              <a:buNone/>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（２）新たな経験を通じた人材の育成・活性化</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産業雇用安定助成金</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スキルアップ支援コース</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仮称</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の創設</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産業雇用安定助成金</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事業再編型</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仮称</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）の創設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副業・兼業ガイドラインの周知</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副業・兼業に関する情報提供モデル事業の創設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人材開発支援助成金（事業展開等リスキリング支援コース）（仮称）の創設</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介護福祉士養成施設に通う学生に対する修学資金等の貸付を行う介護福祉士修学資金等貸付事業の原資積増</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8314" marR="0" lvl="1" indent="0" algn="l" defTabSz="867583" rtl="0" eaLnBrk="1" fontAlgn="auto" latinLnBrk="0" hangingPunct="1">
              <a:lnSpc>
                <a:spcPts val="380"/>
              </a:lnSpc>
              <a:spcBef>
                <a:spcPts val="0"/>
              </a:spcBef>
              <a:spcAft>
                <a:spcPts val="0"/>
              </a:spcAft>
              <a:buClrTx/>
              <a:buSzTx/>
              <a:buFontTx/>
              <a:buNone/>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8314" marR="0" lvl="1" indent="0" algn="l" defTabSz="867583" rtl="0" eaLnBrk="1" fontAlgn="auto" latinLnBrk="0" hangingPunct="1">
              <a:lnSpc>
                <a:spcPts val="380"/>
              </a:lnSpc>
              <a:spcBef>
                <a:spcPts val="0"/>
              </a:spcBef>
              <a:spcAft>
                <a:spcPts val="0"/>
              </a:spcAft>
              <a:buClrTx/>
              <a:buSzTx/>
              <a:buFontTx/>
              <a:buNone/>
              <a:tabLst/>
              <a:defRPr/>
            </a:pPr>
            <a:endParaRPr kumimoji="1" lang="en-US" altLang="ja-JP" sz="569"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（３）ステップアップを通じた人材活用</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人材開発支援助成金の助成率引き上げ等の見直し</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再掲</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キャリアアップ助成金（正社員化コース）の拡充</a:t>
            </a:r>
            <a:endParaRPr kumimoji="1" lang="en-US" altLang="ja-JP" sz="1044"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tab pos="81336" algn="l"/>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産業保健関係助成金を活用した労働者の健康促進支援</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26026" y="924556"/>
            <a:ext cx="4901733" cy="1479668"/>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343418" marR="0" lvl="1" indent="-171709" algn="l" defTabSz="867583" rtl="0" eaLnBrk="1" fontAlgn="auto" latinLnBrk="0" hangingPunct="1">
              <a:lnSpc>
                <a:spcPts val="569"/>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最低賃金の引上げと履行確保</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業務改善助成金の拡充</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働き方改革推進支援助成金の拡充</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労働基準監督署による企業への賃上げ支援等</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賃金引上げのための各種支援策・好事例等の周知広報</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キャリアアップ助成金（賃金規定等改定コース）の拡充</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同一労働同一賃金の徹底に向けた労働局と監督署の連携</a:t>
            </a:r>
          </a:p>
          <a:p>
            <a:pPr marL="343418" marR="0" lvl="1" indent="-171709" algn="l" defTabSz="867583" rtl="0" eaLnBrk="1" fontAlgn="auto" latinLnBrk="0" hangingPunct="1">
              <a:lnSpc>
                <a:spcPts val="1328"/>
              </a:lnSpc>
              <a:spcBef>
                <a:spcPts val="0"/>
              </a:spcBef>
              <a:spcAft>
                <a:spcPts val="0"/>
              </a:spcAft>
              <a:buClrTx/>
              <a:buSzTx/>
              <a:buFont typeface="Arial" panose="020B0604020202020204" pitchFamily="34" charset="0"/>
              <a:buChar char="•"/>
              <a:tabLst/>
              <a:defRPr/>
            </a:pP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4987700" y="918427"/>
            <a:ext cx="4884223" cy="3660422"/>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（１）労働市場の強化・見える化</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職業情報提供サイト（日本版Ｏ－ＮＥＴ）の整備</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労働市場の基盤整備に関する調査研究</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専門的・技術的分野の外国人等の就業環境の改善に向けた実態把握・取組</a:t>
            </a:r>
            <a:r>
              <a:rPr kumimoji="1" lang="en-US" altLang="ja-JP"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95"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働く人のワークエンゲージメントの向上に向けた支援</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職場情報の開示に関するガイドライン（仮称）の策定</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大企業における男女間賃金格差の公表義務化を踏まえた「女性の活躍推進企業データベース」の活用促進</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ts val="474"/>
              </a:lnSpc>
              <a:spcBef>
                <a:spcPts val="0"/>
              </a:spcBef>
              <a:spcAft>
                <a:spcPts val="0"/>
              </a:spcAft>
              <a:buClrTx/>
              <a:buSzTx/>
              <a:buFont typeface="Arial" panose="020B0604020202020204" pitchFamily="34" charset="0"/>
              <a:buChar char="•"/>
              <a:tabLst/>
              <a:defRPr/>
            </a:pPr>
            <a:endParaRPr kumimoji="1" lang="ja-JP" altLang="en-US" sz="66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（２）賃金上昇を伴う労働移動の支援</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労働移動支援助成金（早期雇入れ支援コース）の見直し</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中途採用等支援助成金（中途採用拡大コース）の見直し</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求人者に対する求人条件向上指導の強化</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求職者の希望賃金水準に合わせた個別の求人開拓の強化</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特定求職者雇用開発助成金（成長分野人材確保・育成コース）の対象事業主の追加</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ts val="474"/>
              </a:lnSpc>
              <a:spcBef>
                <a:spcPts val="0"/>
              </a:spcBef>
              <a:spcAft>
                <a:spcPts val="0"/>
              </a:spcAft>
              <a:buClrTx/>
              <a:buSzTx/>
              <a:buFont typeface="Arial" panose="020B0604020202020204" pitchFamily="34" charset="0"/>
              <a:buChar char="•"/>
              <a:tabLst/>
              <a:defRPr/>
            </a:pPr>
            <a:endParaRPr kumimoji="1" lang="ja-JP" altLang="en-US" sz="66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（３）継続的なキャリアサポート・就職支援</a:t>
            </a:r>
            <a:endParaRPr kumimoji="1" lang="en-US" altLang="ja-JP" sz="1044"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公共職業訓練・求職者支援訓練のデジタル分野の重点化</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受講者の特性に対応した教育訓練手法の構築・普及促進事業</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47"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オンライン相談を活用した在職者のハローワークへの誘導・職業相談の実施</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キャリア形成サポートセンターの拡充</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＊：再掲</a:t>
            </a:r>
            <a:r>
              <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343418" marR="0" lvl="1" indent="-171709" algn="l" defTabSz="867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44" b="0" i="0" u="none" strike="noStrike" kern="1200" cap="none" spc="-66"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非正規雇用労働者等に対する就職支援プログラムによる早期再就職支援</a:t>
            </a:r>
            <a:endParaRPr kumimoji="1" lang="en-US" altLang="ja-JP" sz="1044"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9">
            <a:extLst>
              <a:ext uri="{FF2B5EF4-FFF2-40B4-BE49-F238E27FC236}">
                <a16:creationId xmlns:a16="http://schemas.microsoft.com/office/drawing/2014/main" id="{8569347B-8A4C-9646-89AB-DDDCB8E6B339}"/>
              </a:ext>
            </a:extLst>
          </p:cNvPr>
          <p:cNvSpPr/>
          <p:nvPr/>
        </p:nvSpPr>
        <p:spPr>
          <a:xfrm>
            <a:off x="13721" y="688914"/>
            <a:ext cx="4927230" cy="229514"/>
          </a:xfrm>
          <a:prstGeom prst="roundRect">
            <a:avLst>
              <a:gd name="adj" fmla="val 0"/>
            </a:avLst>
          </a:prstGeom>
          <a:solidFill>
            <a:schemeClr val="tx2"/>
          </a:solidFill>
          <a:ln w="76200">
            <a:noFill/>
          </a:ln>
        </p:spPr>
        <p:txBody>
          <a:bodyPr anchor="ctr"/>
          <a:lstStyle/>
          <a:p>
            <a:pPr marL="0" marR="0" lvl="0" indent="0" algn="l" defTabSz="517668" rtl="0" eaLnBrk="1" fontAlgn="auto" latinLnBrk="0" hangingPunct="1">
              <a:lnSpc>
                <a:spcPct val="130000"/>
              </a:lnSpc>
              <a:spcBef>
                <a:spcPts val="0"/>
              </a:spcBef>
              <a:spcAft>
                <a:spcPts val="697"/>
              </a:spcAft>
              <a:buClrTx/>
              <a:buSzTx/>
              <a:buFontTx/>
              <a:buNone/>
              <a:tabLst/>
              <a:defRPr/>
            </a:pPr>
            <a:r>
              <a:rPr kumimoji="1" lang="ja-JP" altLang="en-US" sz="1100" b="1" i="0" u="none" strike="noStrike" kern="1200" cap="none" spc="-47" normalizeH="0" baseline="0" noProof="0" dirty="0">
                <a:ln>
                  <a:noFill/>
                </a:ln>
                <a:solidFill>
                  <a:srgbClr val="FFFFFF"/>
                </a:solidFill>
                <a:effectLst/>
                <a:uLnTx/>
                <a:uFillTx/>
                <a:latin typeface="メイリオ"/>
                <a:ea typeface="メイリオ"/>
                <a:cs typeface="+mn-cs"/>
              </a:rPr>
              <a:t>１．労働者の賃上げ支援</a:t>
            </a:r>
          </a:p>
        </p:txBody>
      </p:sp>
      <p:sp>
        <p:nvSpPr>
          <p:cNvPr id="12" name="角丸四角形 11">
            <a:extLst>
              <a:ext uri="{FF2B5EF4-FFF2-40B4-BE49-F238E27FC236}">
                <a16:creationId xmlns:a16="http://schemas.microsoft.com/office/drawing/2014/main" id="{F750ABCF-EA1B-FE43-9E21-86E4028AF7F0}"/>
              </a:ext>
            </a:extLst>
          </p:cNvPr>
          <p:cNvSpPr/>
          <p:nvPr/>
        </p:nvSpPr>
        <p:spPr>
          <a:xfrm>
            <a:off x="32242" y="2441858"/>
            <a:ext cx="4908130" cy="239088"/>
          </a:xfrm>
          <a:prstGeom prst="roundRect">
            <a:avLst>
              <a:gd name="adj" fmla="val 0"/>
            </a:avLst>
          </a:prstGeom>
          <a:solidFill>
            <a:schemeClr val="tx2"/>
          </a:solidFill>
          <a:ln w="76200">
            <a:noFill/>
          </a:ln>
        </p:spPr>
        <p:txBody>
          <a:bodyPr anchor="ctr"/>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rPr>
              <a:t>２．人材の育成・活性化</a:t>
            </a:r>
            <a:r>
              <a:rPr kumimoji="1" lang="ja-JP" altLang="en-US" sz="1000" b="1" i="0" u="none" strike="noStrike" kern="1200" cap="none" spc="-57" normalizeH="0" baseline="0" noProof="0" dirty="0">
                <a:ln>
                  <a:noFill/>
                </a:ln>
                <a:solidFill>
                  <a:srgbClr val="FFFFFF"/>
                </a:solidFill>
                <a:effectLst/>
                <a:uLnTx/>
                <a:uFillTx/>
                <a:latin typeface="メイリオ"/>
                <a:ea typeface="メイリオ"/>
                <a:cs typeface="+mn-cs"/>
              </a:rPr>
              <a:t>　～個人の主体的なキャリア形成の促進～</a:t>
            </a:r>
          </a:p>
        </p:txBody>
      </p:sp>
      <p:sp>
        <p:nvSpPr>
          <p:cNvPr id="13" name="角丸四角形 12">
            <a:extLst>
              <a:ext uri="{FF2B5EF4-FFF2-40B4-BE49-F238E27FC236}">
                <a16:creationId xmlns:a16="http://schemas.microsoft.com/office/drawing/2014/main" id="{F750ABCF-EA1B-FE43-9E21-86E4028AF7F0}"/>
              </a:ext>
            </a:extLst>
          </p:cNvPr>
          <p:cNvSpPr/>
          <p:nvPr/>
        </p:nvSpPr>
        <p:spPr>
          <a:xfrm>
            <a:off x="4979385" y="688913"/>
            <a:ext cx="4908130" cy="239088"/>
          </a:xfrm>
          <a:prstGeom prst="roundRect">
            <a:avLst>
              <a:gd name="adj" fmla="val 0"/>
            </a:avLst>
          </a:prstGeom>
          <a:solidFill>
            <a:schemeClr val="tx2"/>
          </a:solidFill>
          <a:ln w="76200">
            <a:noFill/>
          </a:ln>
        </p:spPr>
        <p:txBody>
          <a:bodyPr anchor="ctr"/>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rPr>
              <a:t>３．賃金上昇を伴う労働移動の円滑化</a:t>
            </a:r>
            <a:r>
              <a:rPr kumimoji="1" lang="ja-JP" altLang="en-US" sz="1000" b="1" i="0" u="none" strike="noStrike" kern="1200" cap="none" spc="-57" normalizeH="0" baseline="0" noProof="0" dirty="0">
                <a:ln>
                  <a:noFill/>
                </a:ln>
                <a:solidFill>
                  <a:srgbClr val="FFFFFF"/>
                </a:solidFill>
                <a:effectLst/>
                <a:uLnTx/>
                <a:uFillTx/>
                <a:latin typeface="メイリオ"/>
                <a:ea typeface="メイリオ"/>
                <a:cs typeface="+mn-cs"/>
              </a:rPr>
              <a:t>　～安心して挑戦できる労働市場の創造～</a:t>
            </a:r>
            <a:endPar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endParaRPr>
          </a:p>
        </p:txBody>
      </p:sp>
      <p:sp>
        <p:nvSpPr>
          <p:cNvPr id="14" name="角丸四角形 13">
            <a:extLst>
              <a:ext uri="{FF2B5EF4-FFF2-40B4-BE49-F238E27FC236}">
                <a16:creationId xmlns:a16="http://schemas.microsoft.com/office/drawing/2014/main" id="{F750ABCF-EA1B-FE43-9E21-86E4028AF7F0}"/>
              </a:ext>
            </a:extLst>
          </p:cNvPr>
          <p:cNvSpPr/>
          <p:nvPr/>
        </p:nvSpPr>
        <p:spPr>
          <a:xfrm>
            <a:off x="4977458" y="4632705"/>
            <a:ext cx="4904714" cy="239088"/>
          </a:xfrm>
          <a:prstGeom prst="roundRect">
            <a:avLst>
              <a:gd name="adj" fmla="val 0"/>
            </a:avLst>
          </a:prstGeom>
          <a:solidFill>
            <a:schemeClr val="tx2"/>
          </a:solidFill>
          <a:ln w="76200">
            <a:noFill/>
          </a:ln>
        </p:spPr>
        <p:txBody>
          <a:bodyPr anchor="ctr"/>
          <a:lstStyle/>
          <a:p>
            <a:pPr marL="0" marR="0" lvl="0" indent="0" algn="l" defTabSz="8675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7" normalizeH="0" baseline="0" noProof="0" dirty="0">
                <a:ln>
                  <a:noFill/>
                </a:ln>
                <a:solidFill>
                  <a:srgbClr val="FFFFFF"/>
                </a:solidFill>
                <a:effectLst/>
                <a:uLnTx/>
                <a:uFillTx/>
                <a:latin typeface="メイリオ"/>
                <a:ea typeface="メイリオ"/>
                <a:cs typeface="+mn-cs"/>
              </a:rPr>
              <a:t>４．多様な選択を力強く支える環境整備・雇用セーフティネットの再整備</a:t>
            </a:r>
          </a:p>
        </p:txBody>
      </p:sp>
      <p:sp>
        <p:nvSpPr>
          <p:cNvPr id="3" name="テキスト ボックス 2"/>
          <p:cNvSpPr txBox="1"/>
          <p:nvPr/>
        </p:nvSpPr>
        <p:spPr>
          <a:xfrm>
            <a:off x="4133180" y="6437859"/>
            <a:ext cx="5546797" cy="267637"/>
          </a:xfrm>
          <a:prstGeom prst="rect">
            <a:avLst/>
          </a:prstGeom>
          <a:noFill/>
        </p:spPr>
        <p:txBody>
          <a:bodyPr wrap="square" rtlCol="0">
            <a:spAutoFit/>
          </a:bodyPr>
          <a:lstStyle/>
          <a:p>
            <a:pPr marL="0" marR="0" lvl="0" indent="0" algn="r" defTabSz="867583" rtl="0" eaLnBrk="1" fontAlgn="auto" latinLnBrk="0" hangingPunct="1">
              <a:lnSpc>
                <a:spcPct val="100000"/>
              </a:lnSpc>
              <a:spcBef>
                <a:spcPts val="0"/>
              </a:spcBef>
              <a:spcAft>
                <a:spcPts val="0"/>
              </a:spcAft>
              <a:buClr>
                <a:srgbClr val="103185"/>
              </a:buClr>
              <a:buSzTx/>
              <a:buFontTx/>
              <a:buNone/>
              <a:tabLst/>
              <a:defRPr/>
            </a:pPr>
            <a:r>
              <a:rPr kumimoji="1" lang="ja-JP" altLang="en-US" sz="1139" b="0" i="0" u="none" strike="noStrike" kern="1200" cap="none" spc="0" normalizeH="0" baseline="0" noProof="0" dirty="0">
                <a:ln>
                  <a:noFill/>
                </a:ln>
                <a:solidFill>
                  <a:srgbClr val="000000"/>
                </a:solidFill>
                <a:effectLst/>
                <a:uLnTx/>
                <a:uFillTx/>
                <a:latin typeface="メイリオ"/>
                <a:ea typeface="メイリオ"/>
                <a:cs typeface="+mn-cs"/>
              </a:rPr>
              <a:t>注：＊は、</a:t>
            </a:r>
            <a:r>
              <a:rPr kumimoji="1" lang="en-US" altLang="ja-JP" sz="1139" b="0" i="0" u="none" strike="noStrike" kern="1200" cap="none" spc="0" normalizeH="0" baseline="0" noProof="0" dirty="0">
                <a:ln>
                  <a:noFill/>
                </a:ln>
                <a:solidFill>
                  <a:srgbClr val="000000"/>
                </a:solidFill>
                <a:effectLst/>
                <a:uLnTx/>
                <a:uFillTx/>
                <a:latin typeface="メイリオ"/>
                <a:ea typeface="メイリオ"/>
                <a:cs typeface="+mn-cs"/>
              </a:rPr>
              <a:t>R5</a:t>
            </a:r>
            <a:r>
              <a:rPr kumimoji="1" lang="ja-JP" altLang="en-US" sz="1139" b="0" i="0" u="none" strike="noStrike" kern="1200" cap="none" spc="0" normalizeH="0" baseline="0" noProof="0" dirty="0">
                <a:ln>
                  <a:noFill/>
                </a:ln>
                <a:solidFill>
                  <a:srgbClr val="000000"/>
                </a:solidFill>
                <a:effectLst/>
                <a:uLnTx/>
                <a:uFillTx/>
                <a:latin typeface="メイリオ"/>
                <a:ea typeface="メイリオ"/>
                <a:cs typeface="+mn-cs"/>
              </a:rPr>
              <a:t>年度の当初予算要求事項</a:t>
            </a:r>
          </a:p>
        </p:txBody>
      </p:sp>
    </p:spTree>
    <p:extLst>
      <p:ext uri="{BB962C8B-B14F-4D97-AF65-F5344CB8AC3E}">
        <p14:creationId xmlns:p14="http://schemas.microsoft.com/office/powerpoint/2010/main" val="322736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43408"/>
            <a:ext cx="9906000" cy="827999"/>
          </a:xfrm>
        </p:spPr>
        <p:txBody>
          <a:bodyPr/>
          <a:lstStyle/>
          <a:p>
            <a:r>
              <a:rPr lang="ja-JP" altLang="en-US" dirty="0"/>
              <a:t>現在の雇用情勢に</a:t>
            </a:r>
            <a:r>
              <a:rPr lang="ja-JP" altLang="en-US" dirty="0" smtClean="0"/>
              <a:t>ついて</a:t>
            </a:r>
            <a:endParaRPr kumimoji="1" lang="ja-JP" altLang="en-US" dirty="0"/>
          </a:p>
        </p:txBody>
      </p:sp>
      <p:sp>
        <p:nvSpPr>
          <p:cNvPr id="5" name="テキスト プレースホルダー 4"/>
          <p:cNvSpPr>
            <a:spLocks noGrp="1"/>
          </p:cNvSpPr>
          <p:nvPr>
            <p:ph type="body" sz="quarter" idx="13"/>
          </p:nvPr>
        </p:nvSpPr>
        <p:spPr>
          <a:xfrm>
            <a:off x="0" y="495571"/>
            <a:ext cx="9907200" cy="701181"/>
          </a:xfrm>
        </p:spPr>
        <p:txBody>
          <a:bodyPr/>
          <a:lstStyle/>
          <a:p>
            <a:pPr marL="179388" indent="-179388">
              <a:lnSpc>
                <a:spcPts val="1560"/>
              </a:lnSpc>
            </a:pPr>
            <a:r>
              <a:rPr lang="ja-JP" altLang="en-US" dirty="0">
                <a:latin typeface="+mn-ea"/>
              </a:rPr>
              <a:t>○　</a:t>
            </a:r>
            <a:r>
              <a:rPr lang="ja-JP" altLang="en-US" u="sng" dirty="0">
                <a:latin typeface="+mn-ea"/>
              </a:rPr>
              <a:t>現在の雇用情勢は、</a:t>
            </a:r>
            <a:r>
              <a:rPr lang="ja-JP" altLang="en-US" dirty="0">
                <a:latin typeface="+mn-ea"/>
              </a:rPr>
              <a:t>求職者が引き続き高水準にあるなど、一部に厳しさがみられるものの、</a:t>
            </a:r>
            <a:r>
              <a:rPr lang="ja-JP" altLang="en-US" u="sng" dirty="0">
                <a:latin typeface="+mn-ea"/>
              </a:rPr>
              <a:t>緩やかに持ち直している</a:t>
            </a:r>
            <a:r>
              <a:rPr lang="ja-JP" altLang="en-US" u="sng" dirty="0" smtClean="0">
                <a:latin typeface="+mn-ea"/>
              </a:rPr>
              <a:t>。</a:t>
            </a:r>
            <a:r>
              <a:rPr lang="ja-JP" altLang="en-US" dirty="0" smtClean="0">
                <a:latin typeface="+mn-ea"/>
              </a:rPr>
              <a:t>新型</a:t>
            </a:r>
            <a:r>
              <a:rPr lang="ja-JP" altLang="en-US" dirty="0">
                <a:latin typeface="+mn-ea"/>
              </a:rPr>
              <a:t>コロナウイルス感染症や物価上昇が雇用に与える影響に留意する必要がある</a:t>
            </a:r>
            <a:r>
              <a:rPr lang="ja-JP" altLang="en-US" dirty="0" smtClean="0">
                <a:latin typeface="+mn-ea"/>
              </a:rPr>
              <a:t>。</a:t>
            </a:r>
            <a:endParaRPr lang="en-US" altLang="ja-JP" dirty="0" smtClean="0">
              <a:latin typeface="+mn-ea"/>
            </a:endParaRPr>
          </a:p>
        </p:txBody>
      </p:sp>
      <p:sp>
        <p:nvSpPr>
          <p:cNvPr id="8" name="Rectangle 5"/>
          <p:cNvSpPr>
            <a:spLocks noChangeArrowheads="1"/>
          </p:cNvSpPr>
          <p:nvPr/>
        </p:nvSpPr>
        <p:spPr bwMode="auto">
          <a:xfrm>
            <a:off x="534194" y="6590694"/>
            <a:ext cx="4403650" cy="329145"/>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800" dirty="0">
                <a:solidFill>
                  <a:srgbClr val="000000"/>
                </a:solidFill>
                <a:latin typeface="ＭＳ 明朝"/>
                <a:ea typeface="ＭＳ 明朝"/>
              </a:rPr>
              <a:t>（資料出所）総務省「労働力調査」、厚生労働省「職業安定業務統計」により作成</a:t>
            </a:r>
            <a:endParaRPr lang="en-US" altLang="ja-JP" sz="800" dirty="0">
              <a:solidFill>
                <a:srgbClr val="000000"/>
              </a:solidFill>
              <a:latin typeface="ＭＳ 明朝"/>
              <a:ea typeface="ＭＳ 明朝"/>
            </a:endParaRPr>
          </a:p>
          <a:p>
            <a:pPr>
              <a:defRPr sz="1000"/>
            </a:pPr>
            <a:r>
              <a:rPr lang="ja-JP" altLang="en-US" sz="800" dirty="0">
                <a:solidFill>
                  <a:srgbClr val="000000"/>
                </a:solidFill>
                <a:latin typeface="ＭＳ 明朝"/>
                <a:ea typeface="ＭＳ 明朝"/>
              </a:rPr>
              <a:t>　（注）</a:t>
            </a:r>
            <a:r>
              <a:rPr lang="ja-JP" altLang="en-US" sz="800" dirty="0">
                <a:solidFill>
                  <a:prstClr val="black"/>
                </a:solidFill>
                <a:latin typeface="ＭＳ 明朝" pitchFamily="17" charset="-128"/>
                <a:ea typeface="ＭＳ 明朝" pitchFamily="17" charset="-128"/>
              </a:rPr>
              <a:t>完全失業率及び有効求人倍率は季節調整値</a:t>
            </a:r>
            <a:r>
              <a:rPr lang="ja-JP" altLang="en-US" sz="800" dirty="0">
                <a:solidFill>
                  <a:srgbClr val="000000"/>
                </a:solidFill>
                <a:latin typeface="ＭＳ 明朝"/>
                <a:ea typeface="ＭＳ 明朝"/>
              </a:rPr>
              <a:t>。シャドー部分は景気後退期</a:t>
            </a:r>
            <a:r>
              <a:rPr lang="ja-JP" altLang="en-US" sz="800" dirty="0">
                <a:solidFill>
                  <a:srgbClr val="000000"/>
                </a:solidFill>
                <a:latin typeface="ＭＳ 明朝" pitchFamily="17" charset="-128"/>
                <a:ea typeface="ＭＳ 明朝" pitchFamily="17" charset="-128"/>
              </a:rPr>
              <a:t>。</a:t>
            </a:r>
            <a:endParaRPr lang="en-US" altLang="ja-JP" sz="800" dirty="0">
              <a:solidFill>
                <a:srgbClr val="000000"/>
              </a:solidFill>
              <a:latin typeface="ＭＳ 明朝" pitchFamily="17" charset="-128"/>
              <a:ea typeface="ＭＳ 明朝" pitchFamily="17" charset="-128"/>
            </a:endParaRPr>
          </a:p>
        </p:txBody>
      </p:sp>
      <p:graphicFrame>
        <p:nvGraphicFramePr>
          <p:cNvPr id="9" name="グラフ 8"/>
          <p:cNvGraphicFramePr>
            <a:graphicFrameLocks/>
          </p:cNvGraphicFramePr>
          <p:nvPr>
            <p:extLst>
              <p:ext uri="{D42A27DB-BD31-4B8C-83A1-F6EECF244321}">
                <p14:modId xmlns:p14="http://schemas.microsoft.com/office/powerpoint/2010/main" val="3421642701"/>
              </p:ext>
            </p:extLst>
          </p:nvPr>
        </p:nvGraphicFramePr>
        <p:xfrm>
          <a:off x="257836" y="902746"/>
          <a:ext cx="9360016" cy="576634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リーマンショック"/>
          <p:cNvCxnSpPr/>
          <p:nvPr/>
        </p:nvCxnSpPr>
        <p:spPr>
          <a:xfrm flipV="1">
            <a:off x="2382328" y="1243160"/>
            <a:ext cx="0" cy="5006168"/>
          </a:xfrm>
          <a:prstGeom prst="line">
            <a:avLst/>
          </a:prstGeom>
          <a:noFill/>
          <a:ln w="9525" cap="flat" cmpd="sng" algn="ctr">
            <a:solidFill>
              <a:sysClr val="windowText" lastClr="000000"/>
            </a:solidFill>
            <a:prstDash val="sysDot"/>
            <a:miter lim="800000"/>
          </a:ln>
          <a:effectLst/>
        </p:spPr>
      </p:cxnSp>
      <p:cxnSp>
        <p:nvCxnSpPr>
          <p:cNvPr id="11" name="直線コネクタ 10"/>
          <p:cNvCxnSpPr/>
          <p:nvPr/>
        </p:nvCxnSpPr>
        <p:spPr>
          <a:xfrm flipV="1">
            <a:off x="7005229" y="5978107"/>
            <a:ext cx="846247" cy="115195"/>
          </a:xfrm>
          <a:prstGeom prst="line">
            <a:avLst/>
          </a:prstGeom>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a:off x="2805023" y="1598582"/>
            <a:ext cx="268960" cy="264724"/>
          </a:xfrm>
          <a:prstGeom prst="line">
            <a:avLst/>
          </a:prstGeom>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964566" y="3220411"/>
            <a:ext cx="417763" cy="506201"/>
          </a:xfrm>
          <a:prstGeom prst="line">
            <a:avLst/>
          </a:prstGeom>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1931162" y="4563375"/>
            <a:ext cx="451166" cy="474647"/>
          </a:xfrm>
          <a:prstGeom prst="line">
            <a:avLst/>
          </a:prstGeom>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2830903" y="5408763"/>
            <a:ext cx="466119" cy="312481"/>
          </a:xfrm>
          <a:prstGeom prst="line">
            <a:avLst/>
          </a:prstGeom>
          <a:ln/>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6984272" y="2601387"/>
            <a:ext cx="884456" cy="486871"/>
          </a:xfrm>
          <a:prstGeom prst="line">
            <a:avLst/>
          </a:prstGeom>
          <a:ln/>
        </p:spPr>
        <p:style>
          <a:lnRef idx="1">
            <a:schemeClr val="dk1"/>
          </a:lnRef>
          <a:fillRef idx="0">
            <a:schemeClr val="dk1"/>
          </a:fillRef>
          <a:effectRef idx="0">
            <a:schemeClr val="dk1"/>
          </a:effectRef>
          <a:fontRef idx="minor">
            <a:schemeClr val="tx1"/>
          </a:fontRef>
        </p:style>
      </p:cxnSp>
      <p:grpSp>
        <p:nvGrpSpPr>
          <p:cNvPr id="17" name="グループ化 16"/>
          <p:cNvGrpSpPr/>
          <p:nvPr/>
        </p:nvGrpSpPr>
        <p:grpSpPr>
          <a:xfrm>
            <a:off x="7992306" y="3451997"/>
            <a:ext cx="492647" cy="714770"/>
            <a:chOff x="9565587" y="2004401"/>
            <a:chExt cx="527361" cy="714770"/>
          </a:xfrm>
        </p:grpSpPr>
        <p:sp>
          <p:nvSpPr>
            <p:cNvPr id="18" name="フリーフォーム 17"/>
            <p:cNvSpPr/>
            <p:nvPr/>
          </p:nvSpPr>
          <p:spPr>
            <a:xfrm>
              <a:off x="9565587" y="2004401"/>
              <a:ext cx="247068" cy="714770"/>
            </a:xfrm>
            <a:custGeom>
              <a:avLst/>
              <a:gdLst>
                <a:gd name="connsiteX0" fmla="*/ 638355 w 638355"/>
                <a:gd name="connsiteY0" fmla="*/ 1621766 h 1621766"/>
                <a:gd name="connsiteX1" fmla="*/ 638355 w 638355"/>
                <a:gd name="connsiteY1" fmla="*/ 0 h 1621766"/>
                <a:gd name="connsiteX2" fmla="*/ 0 w 638355"/>
                <a:gd name="connsiteY2" fmla="*/ 0 h 1621766"/>
              </a:gdLst>
              <a:ahLst/>
              <a:cxnLst>
                <a:cxn ang="0">
                  <a:pos x="connsiteX0" y="connsiteY0"/>
                </a:cxn>
                <a:cxn ang="0">
                  <a:pos x="connsiteX1" y="connsiteY1"/>
                </a:cxn>
                <a:cxn ang="0">
                  <a:pos x="connsiteX2" y="connsiteY2"/>
                </a:cxn>
              </a:cxnLst>
              <a:rect l="l" t="t" r="r" b="b"/>
              <a:pathLst>
                <a:path w="638355" h="1621766">
                  <a:moveTo>
                    <a:pt x="638355" y="1621766"/>
                  </a:moveTo>
                  <a:lnTo>
                    <a:pt x="638355" y="0"/>
                  </a:lnTo>
                  <a:lnTo>
                    <a:pt x="0" y="0"/>
                  </a:lnTo>
                </a:path>
              </a:pathLst>
            </a:custGeom>
            <a:noFill/>
            <a:ln w="9525" cap="flat" cmpd="sng" algn="ctr">
              <a:solidFill>
                <a:schemeClr val="tx1"/>
              </a:solidFill>
              <a:prstDash val="dash"/>
              <a:miter lim="800000"/>
              <a:headEnd type="triangle"/>
            </a:ln>
            <a:effectLst/>
          </p:spPr>
          <p:txBody>
            <a:bodyPr rtlCol="0" anchor="ctr"/>
            <a:lstStyle/>
            <a:p>
              <a:pPr algn="ctr"/>
              <a:endParaRPr lang="ja-JP" altLang="en-US" dirty="0"/>
            </a:p>
          </p:txBody>
        </p:sp>
        <p:sp>
          <p:nvSpPr>
            <p:cNvPr id="19" name="正方形/長方形 18"/>
            <p:cNvSpPr/>
            <p:nvPr/>
          </p:nvSpPr>
          <p:spPr>
            <a:xfrm>
              <a:off x="9684524" y="2110870"/>
              <a:ext cx="408424" cy="250915"/>
            </a:xfrm>
            <a:prstGeom prst="rect">
              <a:avLst/>
            </a:prstGeom>
            <a:solidFill>
              <a:schemeClr val="bg1"/>
            </a:solidFill>
            <a:ln w="9525" cap="flat" cmpd="sng" algn="ctr">
              <a:solidFill>
                <a:schemeClr val="tx1"/>
              </a:solidFill>
              <a:prstDash val="dash"/>
              <a:miter lim="800000"/>
            </a:ln>
            <a:effectLst/>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rPr>
                <a:t>▲</a:t>
              </a:r>
              <a:r>
                <a:rPr lang="en-US" altLang="ja-JP" sz="900" dirty="0">
                  <a:latin typeface="ＭＳ ゴシック" panose="020B0609070205080204" pitchFamily="49" charset="-128"/>
                  <a:ea typeface="ＭＳ ゴシック" panose="020B0609070205080204" pitchFamily="49" charset="-128"/>
                </a:rPr>
                <a:t>0.35</a:t>
              </a:r>
              <a:endParaRPr lang="ja-JP" altLang="en-US" sz="900" dirty="0">
                <a:latin typeface="ＭＳ ゴシック" panose="020B0609070205080204" pitchFamily="49" charset="-128"/>
                <a:ea typeface="ＭＳ ゴシック" panose="020B0609070205080204" pitchFamily="49" charset="-128"/>
              </a:endParaRPr>
            </a:p>
          </p:txBody>
        </p:sp>
      </p:grpSp>
      <p:grpSp>
        <p:nvGrpSpPr>
          <p:cNvPr id="20" name="グループ化 19"/>
          <p:cNvGrpSpPr/>
          <p:nvPr/>
        </p:nvGrpSpPr>
        <p:grpSpPr>
          <a:xfrm>
            <a:off x="8271544" y="3554084"/>
            <a:ext cx="1126456" cy="611557"/>
            <a:chOff x="-1271434" y="2636912"/>
            <a:chExt cx="1051215" cy="511685"/>
          </a:xfrm>
        </p:grpSpPr>
        <p:sp>
          <p:nvSpPr>
            <p:cNvPr id="21" name="フリーフォーム 20"/>
            <p:cNvSpPr/>
            <p:nvPr/>
          </p:nvSpPr>
          <p:spPr>
            <a:xfrm rot="5400000">
              <a:off x="-1081753" y="2447231"/>
              <a:ext cx="511685" cy="891047"/>
            </a:xfrm>
            <a:custGeom>
              <a:avLst/>
              <a:gdLst>
                <a:gd name="connsiteX0" fmla="*/ 0 w 586596"/>
                <a:gd name="connsiteY0" fmla="*/ 0 h 905774"/>
                <a:gd name="connsiteX1" fmla="*/ 586596 w 586596"/>
                <a:gd name="connsiteY1" fmla="*/ 0 h 905774"/>
                <a:gd name="connsiteX2" fmla="*/ 586596 w 586596"/>
                <a:gd name="connsiteY2" fmla="*/ 905774 h 905774"/>
              </a:gdLst>
              <a:ahLst/>
              <a:cxnLst>
                <a:cxn ang="0">
                  <a:pos x="connsiteX0" y="connsiteY0"/>
                </a:cxn>
                <a:cxn ang="0">
                  <a:pos x="connsiteX1" y="connsiteY1"/>
                </a:cxn>
                <a:cxn ang="0">
                  <a:pos x="connsiteX2" y="connsiteY2"/>
                </a:cxn>
              </a:cxnLst>
              <a:rect l="l" t="t" r="r" b="b"/>
              <a:pathLst>
                <a:path w="586596" h="905774">
                  <a:moveTo>
                    <a:pt x="0" y="0"/>
                  </a:moveTo>
                  <a:lnTo>
                    <a:pt x="586596" y="0"/>
                  </a:lnTo>
                  <a:lnTo>
                    <a:pt x="586596" y="905774"/>
                  </a:lnTo>
                </a:path>
              </a:pathLst>
            </a:custGeom>
            <a:noFill/>
            <a:ln w="9525" cap="flat" cmpd="sng" algn="ctr">
              <a:solidFill>
                <a:schemeClr val="tx1"/>
              </a:solidFill>
              <a:prstDash val="dash"/>
              <a:miter lim="800000"/>
              <a:headEnd type="triangle"/>
            </a:ln>
            <a:effectLst/>
          </p:spPr>
          <p:txBody>
            <a:bodyPr rtlCol="0" anchor="ctr"/>
            <a:lstStyle/>
            <a:p>
              <a:pPr algn="ctr"/>
              <a:endParaRPr lang="ja-JP" altLang="en-US"/>
            </a:p>
          </p:txBody>
        </p:sp>
        <p:sp>
          <p:nvSpPr>
            <p:cNvPr id="22" name="正方形/長方形 21"/>
            <p:cNvSpPr/>
            <p:nvPr/>
          </p:nvSpPr>
          <p:spPr>
            <a:xfrm>
              <a:off x="-580259" y="2850519"/>
              <a:ext cx="360040" cy="182759"/>
            </a:xfrm>
            <a:prstGeom prst="rect">
              <a:avLst/>
            </a:prstGeom>
            <a:solidFill>
              <a:schemeClr val="bg1"/>
            </a:solidFill>
            <a:ln w="9525" cap="flat" cmpd="sng" algn="ctr">
              <a:solidFill>
                <a:schemeClr val="tx1"/>
              </a:solidFill>
              <a:prstDash val="dash"/>
              <a:miter lim="800000"/>
            </a:ln>
            <a:effectLst/>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rPr>
                <a:t>＋</a:t>
              </a:r>
              <a:r>
                <a:rPr lang="en-US" altLang="ja-JP" sz="900" dirty="0">
                  <a:latin typeface="ＭＳ ゴシック" panose="020B0609070205080204" pitchFamily="49" charset="-128"/>
                  <a:ea typeface="ＭＳ ゴシック" panose="020B0609070205080204" pitchFamily="49" charset="-128"/>
                </a:rPr>
                <a:t>0.31</a:t>
              </a:r>
              <a:endParaRPr lang="ja-JP" altLang="en-US" sz="900" dirty="0">
                <a:latin typeface="ＭＳ ゴシック" panose="020B0609070205080204" pitchFamily="49" charset="-128"/>
                <a:ea typeface="ＭＳ ゴシック" panose="020B0609070205080204" pitchFamily="49" charset="-128"/>
              </a:endParaRPr>
            </a:p>
          </p:txBody>
        </p:sp>
      </p:grpSp>
      <p:sp>
        <p:nvSpPr>
          <p:cNvPr id="23" name="テキスト ボックス 1"/>
          <p:cNvSpPr txBox="1"/>
          <p:nvPr/>
        </p:nvSpPr>
        <p:spPr>
          <a:xfrm>
            <a:off x="5942834" y="1582339"/>
            <a:ext cx="1512168"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b="1" dirty="0">
                <a:solidFill>
                  <a:srgbClr val="FF0000"/>
                </a:solidFill>
                <a:latin typeface="ＭＳ ゴシック" panose="020B0609070205080204" pitchFamily="49" charset="-128"/>
                <a:ea typeface="ＭＳ ゴシック" panose="020B0609070205080204" pitchFamily="49" charset="-128"/>
              </a:rPr>
              <a:t>2020</a:t>
            </a:r>
            <a:r>
              <a:rPr lang="ja-JP" altLang="en-US" b="1" dirty="0">
                <a:solidFill>
                  <a:srgbClr val="FF0000"/>
                </a:solidFill>
                <a:latin typeface="ＭＳ ゴシック" panose="020B0609070205080204" pitchFamily="49" charset="-128"/>
                <a:ea typeface="ＭＳ ゴシック" panose="020B0609070205080204" pitchFamily="49" charset="-128"/>
              </a:rPr>
              <a:t>年４月</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lgn="ctr">
              <a:defRPr/>
            </a:pPr>
            <a:r>
              <a:rPr lang="ja-JP" altLang="en-US" b="1" dirty="0">
                <a:solidFill>
                  <a:srgbClr val="FF0000"/>
                </a:solidFill>
                <a:latin typeface="ＭＳ ゴシック" panose="020B0609070205080204" pitchFamily="49" charset="-128"/>
                <a:ea typeface="ＭＳ ゴシック" panose="020B0609070205080204" pitchFamily="49" charset="-128"/>
              </a:rPr>
              <a:t>緊急事態宣言発令</a:t>
            </a:r>
            <a:endParaRPr lang="en-US" altLang="ja-JP" b="1" dirty="0">
              <a:solidFill>
                <a:srgbClr val="FF0000"/>
              </a:solidFill>
              <a:latin typeface="ＭＳ ゴシック" panose="020B0609070205080204" pitchFamily="49" charset="-128"/>
              <a:ea typeface="ＭＳ ゴシック" panose="020B0609070205080204" pitchFamily="49" charset="-128"/>
            </a:endParaRPr>
          </a:p>
        </p:txBody>
      </p:sp>
      <p:cxnSp>
        <p:nvCxnSpPr>
          <p:cNvPr id="24" name="緊急事態宣言"/>
          <p:cNvCxnSpPr/>
          <p:nvPr/>
        </p:nvCxnSpPr>
        <p:spPr>
          <a:xfrm flipV="1">
            <a:off x="8008655" y="1218605"/>
            <a:ext cx="0" cy="5022000"/>
          </a:xfrm>
          <a:prstGeom prst="line">
            <a:avLst/>
          </a:prstGeom>
          <a:noFill/>
          <a:ln w="9525" cap="flat" cmpd="sng" algn="ctr">
            <a:solidFill>
              <a:sysClr val="windowText" lastClr="000000"/>
            </a:solidFill>
            <a:prstDash val="sysDot"/>
            <a:miter lim="800000"/>
          </a:ln>
          <a:effectLst/>
        </p:spPr>
      </p:cxnSp>
      <p:sp>
        <p:nvSpPr>
          <p:cNvPr id="25" name="四角形吹き出し 24"/>
          <p:cNvSpPr/>
          <p:nvPr/>
        </p:nvSpPr>
        <p:spPr>
          <a:xfrm>
            <a:off x="7815823" y="2322353"/>
            <a:ext cx="1406062" cy="517116"/>
          </a:xfrm>
          <a:prstGeom prst="wedgeRectCallout">
            <a:avLst>
              <a:gd name="adj1" fmla="val 33198"/>
              <a:gd name="adj2" fmla="val 44308"/>
            </a:avLst>
          </a:prstGeom>
          <a:solidFill>
            <a:srgbClr val="70AD47">
              <a:lumMod val="20000"/>
              <a:lumOff val="80000"/>
            </a:srgbClr>
          </a:solidFill>
          <a:ln w="15875" cap="flat" cmpd="sng" algn="ctr">
            <a:solidFill>
              <a:srgbClr val="70AD47"/>
            </a:solidFill>
            <a:prstDash val="solid"/>
            <a:miter lim="800000"/>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有効求人倍率 </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1.35</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倍</a:t>
            </a:r>
            <a:endPar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endParaRPr>
          </a:p>
          <a:p>
            <a:pPr algn="ctr">
              <a:defRPr/>
            </a:pP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（前月差＋</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0.01</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a:t>
            </a:r>
            <a:endPar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endParaRPr>
          </a:p>
          <a:p>
            <a:pPr algn="ctr">
              <a:defRPr/>
            </a:pP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2022</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年</a:t>
            </a:r>
            <a:r>
              <a:rPr kumimoji="0" lang="en-US" altLang="ja-JP" sz="1000" kern="0" dirty="0">
                <a:solidFill>
                  <a:sysClr val="windowText" lastClr="000000"/>
                </a:solidFill>
                <a:latin typeface="ＭＳ ゴシック" panose="020B0609070205080204" pitchFamily="49" charset="-128"/>
                <a:ea typeface="ＭＳ ゴシック" panose="020B0609070205080204" pitchFamily="49" charset="-128"/>
              </a:rPr>
              <a:t>10</a:t>
            </a:r>
            <a:r>
              <a:rPr kumimoji="0" lang="ja-JP" altLang="en-US" sz="1000" kern="0" dirty="0">
                <a:solidFill>
                  <a:sysClr val="windowText" lastClr="000000"/>
                </a:solidFill>
                <a:latin typeface="ＭＳ ゴシック" panose="020B0609070205080204" pitchFamily="49" charset="-128"/>
                <a:ea typeface="ＭＳ ゴシック" panose="020B0609070205080204" pitchFamily="49" charset="-128"/>
              </a:rPr>
              <a:t>月）</a:t>
            </a:r>
          </a:p>
        </p:txBody>
      </p:sp>
      <p:cxnSp>
        <p:nvCxnSpPr>
          <p:cNvPr id="26" name="直線コネクタ 25"/>
          <p:cNvCxnSpPr/>
          <p:nvPr/>
        </p:nvCxnSpPr>
        <p:spPr>
          <a:xfrm>
            <a:off x="8538043" y="2840248"/>
            <a:ext cx="685033" cy="696583"/>
          </a:xfrm>
          <a:prstGeom prst="line">
            <a:avLst/>
          </a:prstGeom>
          <a:noFill/>
          <a:ln w="9525" cap="flat" cmpd="sng" algn="ctr">
            <a:solidFill>
              <a:sysClr val="windowText" lastClr="000000"/>
            </a:solidFill>
            <a:prstDash val="sysDot"/>
            <a:miter lim="800000"/>
          </a:ln>
          <a:effectLst/>
        </p:spPr>
      </p:cxnSp>
    </p:spTree>
    <p:extLst>
      <p:ext uri="{BB962C8B-B14F-4D97-AF65-F5344CB8AC3E}">
        <p14:creationId xmlns:p14="http://schemas.microsoft.com/office/powerpoint/2010/main" val="162369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a:xfrm>
            <a:off x="0" y="784629"/>
            <a:ext cx="9907200" cy="1563800"/>
          </a:xfrm>
        </p:spPr>
        <p:txBody>
          <a:bodyPr/>
          <a:lstStyle/>
          <a:p>
            <a:pPr marL="179388" indent="-179388">
              <a:lnSpc>
                <a:spcPct val="120000"/>
              </a:lnSpc>
              <a:spcBef>
                <a:spcPts val="0"/>
              </a:spcBef>
              <a:spcAft>
                <a:spcPts val="0"/>
              </a:spcAft>
            </a:pPr>
            <a:r>
              <a:rPr lang="ja-JP" altLang="en-US" sz="1200" dirty="0" smtClean="0"/>
              <a:t>○　</a:t>
            </a:r>
            <a:r>
              <a:rPr lang="ja-JP" altLang="en-US" sz="1200" u="sng" dirty="0" smtClean="0"/>
              <a:t>製造業</a:t>
            </a:r>
            <a:r>
              <a:rPr lang="ja-JP" altLang="en-US" sz="1200" u="sng" dirty="0"/>
              <a:t>の雇用人員判断</a:t>
            </a:r>
            <a:r>
              <a:rPr lang="en-US" altLang="ja-JP" sz="1200" u="sng" dirty="0"/>
              <a:t>D.I.</a:t>
            </a:r>
            <a:r>
              <a:rPr lang="ja-JP" altLang="en-US" sz="1200" dirty="0"/>
              <a:t>をみると、</a:t>
            </a:r>
          </a:p>
          <a:p>
            <a:pPr marL="358775" indent="-179388">
              <a:lnSpc>
                <a:spcPct val="120000"/>
              </a:lnSpc>
              <a:spcBef>
                <a:spcPts val="0"/>
              </a:spcBef>
              <a:spcAft>
                <a:spcPts val="0"/>
              </a:spcAft>
            </a:pPr>
            <a:r>
              <a:rPr lang="ja-JP" altLang="en-US" sz="1200" dirty="0" smtClean="0"/>
              <a:t>・</a:t>
            </a:r>
            <a:r>
              <a:rPr lang="ja-JP" altLang="en-US" sz="1200" dirty="0"/>
              <a:t>「輸送用機械」は、</a:t>
            </a:r>
            <a:r>
              <a:rPr lang="en-US" altLang="ja-JP" sz="1200" dirty="0"/>
              <a:t>2020</a:t>
            </a:r>
            <a:r>
              <a:rPr lang="ja-JP" altLang="en-US" sz="1200" dirty="0"/>
              <a:t>年</a:t>
            </a:r>
            <a:r>
              <a:rPr lang="en-US" altLang="ja-JP" sz="1200" dirty="0"/>
              <a:t>6</a:t>
            </a:r>
            <a:r>
              <a:rPr lang="ja-JP" altLang="en-US" sz="1200" dirty="0"/>
              <a:t>月調査で「過剰」が「不足」を大きく上回ったものの、その後、過剰感が徐々に解消し、</a:t>
            </a:r>
            <a:r>
              <a:rPr lang="en-US" altLang="ja-JP" sz="1200" dirty="0"/>
              <a:t>2021</a:t>
            </a:r>
            <a:r>
              <a:rPr lang="ja-JP" altLang="en-US" sz="1200" dirty="0"/>
              <a:t>年</a:t>
            </a:r>
            <a:r>
              <a:rPr lang="en-US" altLang="ja-JP" sz="1200" dirty="0"/>
              <a:t>9</a:t>
            </a:r>
            <a:r>
              <a:rPr lang="ja-JP" altLang="en-US" sz="1200" dirty="0"/>
              <a:t>月調査</a:t>
            </a:r>
            <a:r>
              <a:rPr lang="ja-JP" altLang="en-US" sz="1200" dirty="0" smtClean="0"/>
              <a:t>以降は</a:t>
            </a:r>
            <a:r>
              <a:rPr lang="ja-JP" altLang="en-US" sz="1200" dirty="0"/>
              <a:t>「不足」が「過剰」を上回り、</a:t>
            </a:r>
            <a:r>
              <a:rPr lang="ja-JP" altLang="en-US" sz="1200" u="sng" dirty="0"/>
              <a:t>足下では、更なる人手不足感の高まりが予測</a:t>
            </a:r>
            <a:r>
              <a:rPr lang="ja-JP" altLang="en-US" sz="1200" dirty="0"/>
              <a:t>されている</a:t>
            </a:r>
            <a:r>
              <a:rPr lang="ja-JP" altLang="en-US" sz="1200" dirty="0" smtClean="0"/>
              <a:t>。</a:t>
            </a:r>
            <a:endParaRPr lang="ja-JP" altLang="en-US" sz="1200" dirty="0"/>
          </a:p>
          <a:p>
            <a:pPr marL="179388" indent="-179388">
              <a:lnSpc>
                <a:spcPct val="120000"/>
              </a:lnSpc>
              <a:spcBef>
                <a:spcPts val="0"/>
              </a:spcBef>
              <a:spcAft>
                <a:spcPts val="0"/>
              </a:spcAft>
            </a:pPr>
            <a:r>
              <a:rPr lang="ja-JP" altLang="en-US" sz="1200" dirty="0" smtClean="0"/>
              <a:t>○　</a:t>
            </a:r>
            <a:r>
              <a:rPr lang="ja-JP" altLang="en-US" sz="1200" u="sng" dirty="0" smtClean="0"/>
              <a:t>非製造業</a:t>
            </a:r>
            <a:r>
              <a:rPr lang="ja-JP" altLang="en-US" sz="1200" u="sng" dirty="0"/>
              <a:t>の雇用人員判断</a:t>
            </a:r>
            <a:r>
              <a:rPr lang="en-US" altLang="ja-JP" sz="1200" u="sng" dirty="0"/>
              <a:t>D.I.</a:t>
            </a:r>
            <a:r>
              <a:rPr lang="ja-JP" altLang="en-US" sz="1200" dirty="0"/>
              <a:t>をみると、</a:t>
            </a:r>
          </a:p>
          <a:p>
            <a:pPr marL="358775" indent="-179388">
              <a:lnSpc>
                <a:spcPct val="120000"/>
              </a:lnSpc>
              <a:spcBef>
                <a:spcPts val="0"/>
              </a:spcBef>
              <a:spcAft>
                <a:spcPts val="0"/>
              </a:spcAft>
              <a:tabLst>
                <a:tab pos="358775" algn="l"/>
              </a:tabLst>
            </a:pPr>
            <a:r>
              <a:rPr lang="ja-JP" altLang="en-US" sz="1200" dirty="0" smtClean="0"/>
              <a:t>・</a:t>
            </a:r>
            <a:r>
              <a:rPr lang="ja-JP" altLang="en-US" sz="1200" dirty="0"/>
              <a:t>「宿泊・飲食サービス」は、</a:t>
            </a:r>
            <a:r>
              <a:rPr lang="en-US" altLang="ja-JP" sz="1200" dirty="0"/>
              <a:t>2021</a:t>
            </a:r>
            <a:r>
              <a:rPr lang="ja-JP" altLang="en-US" sz="1200" dirty="0"/>
              <a:t>年</a:t>
            </a:r>
            <a:r>
              <a:rPr lang="en-US" altLang="ja-JP" sz="1200" dirty="0"/>
              <a:t>12</a:t>
            </a:r>
            <a:r>
              <a:rPr lang="ja-JP" altLang="en-US" sz="1200" dirty="0"/>
              <a:t>月調査以降は「不足」が「過剰」を上回り、</a:t>
            </a:r>
            <a:r>
              <a:rPr lang="ja-JP" altLang="en-US" sz="1200" u="sng" dirty="0"/>
              <a:t>足下では、更なる不足感の高まりが予測</a:t>
            </a:r>
            <a:r>
              <a:rPr lang="ja-JP" altLang="en-US" sz="1200" dirty="0"/>
              <a:t>されている</a:t>
            </a:r>
            <a:r>
              <a:rPr lang="ja-JP" altLang="en-US" sz="1200" dirty="0" smtClean="0"/>
              <a:t>。</a:t>
            </a:r>
            <a:endParaRPr lang="ja-JP" altLang="en-US" sz="1200" dirty="0"/>
          </a:p>
        </p:txBody>
      </p:sp>
      <p:cxnSp>
        <p:nvCxnSpPr>
          <p:cNvPr id="5" name="直線コネクタ 4"/>
          <p:cNvCxnSpPr/>
          <p:nvPr/>
        </p:nvCxnSpPr>
        <p:spPr>
          <a:xfrm>
            <a:off x="2197462" y="2592656"/>
            <a:ext cx="0" cy="350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グラフ 5"/>
          <p:cNvGraphicFramePr>
            <a:graphicFrameLocks/>
          </p:cNvGraphicFramePr>
          <p:nvPr>
            <p:extLst>
              <p:ext uri="{D42A27DB-BD31-4B8C-83A1-F6EECF244321}">
                <p14:modId xmlns:p14="http://schemas.microsoft.com/office/powerpoint/2010/main" val="1732008207"/>
              </p:ext>
            </p:extLst>
          </p:nvPr>
        </p:nvGraphicFramePr>
        <p:xfrm>
          <a:off x="766432" y="2276872"/>
          <a:ext cx="4040862" cy="4386462"/>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788367" y="3445296"/>
            <a:ext cx="289709" cy="38300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過剰</a:t>
            </a:r>
          </a:p>
        </p:txBody>
      </p:sp>
      <p:sp>
        <p:nvSpPr>
          <p:cNvPr id="8" name="テキスト ボックス 7"/>
          <p:cNvSpPr txBox="1"/>
          <p:nvPr/>
        </p:nvSpPr>
        <p:spPr>
          <a:xfrm>
            <a:off x="4782671" y="4506715"/>
            <a:ext cx="327555" cy="37638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不足</a:t>
            </a:r>
          </a:p>
        </p:txBody>
      </p:sp>
      <p:sp>
        <p:nvSpPr>
          <p:cNvPr id="9" name="右矢印 8">
            <a:extLst>
              <a:ext uri="{FF2B5EF4-FFF2-40B4-BE49-F238E27FC236}">
                <a16:creationId xmlns:a16="http://schemas.microsoft.com/office/drawing/2014/main" id="{D0954F90-EEBA-A940-889C-31CB2BA69E2B}"/>
              </a:ext>
            </a:extLst>
          </p:cNvPr>
          <p:cNvSpPr/>
          <p:nvPr/>
        </p:nvSpPr>
        <p:spPr>
          <a:xfrm rot="10800000">
            <a:off x="1798152" y="3075262"/>
            <a:ext cx="334271" cy="13972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US" sz="1015" b="0" i="0" u="none" strike="noStrike" kern="1200" cap="none" spc="0" normalizeH="0" baseline="0" noProof="0">
              <a:ln>
                <a:noFill/>
              </a:ln>
              <a:solidFill>
                <a:prstClr val="white"/>
              </a:solidFill>
              <a:effectLst/>
              <a:uLnTx/>
              <a:uFillTx/>
              <a:latin typeface="游ゴシック" panose="020B0400000000000000" pitchFamily="50" charset="-128"/>
              <a:ea typeface="メイリオ"/>
              <a:cs typeface="+mn-cs"/>
            </a:endParaRPr>
          </a:p>
        </p:txBody>
      </p:sp>
      <p:sp>
        <p:nvSpPr>
          <p:cNvPr id="10" name="テキスト ボックス 1">
            <a:extLst>
              <a:ext uri="{FF2B5EF4-FFF2-40B4-BE49-F238E27FC236}">
                <a16:creationId xmlns:a16="http://schemas.microsoft.com/office/drawing/2014/main" id="{5521D1E6-0DCA-E94F-B233-CE5CF11E6AC0}"/>
              </a:ext>
            </a:extLst>
          </p:cNvPr>
          <p:cNvSpPr txBox="1"/>
          <p:nvPr/>
        </p:nvSpPr>
        <p:spPr>
          <a:xfrm>
            <a:off x="1273179" y="2823283"/>
            <a:ext cx="958811" cy="261605"/>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緊急事態宣言発令</a:t>
            </a:r>
            <a:r>
              <a:rPr kumimoji="1" lang="ja-US"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前</a:t>
            </a:r>
            <a:endPar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1" name="グラフ 10"/>
          <p:cNvGraphicFramePr>
            <a:graphicFrameLocks/>
          </p:cNvGraphicFramePr>
          <p:nvPr>
            <p:extLst>
              <p:ext uri="{D42A27DB-BD31-4B8C-83A1-F6EECF244321}">
                <p14:modId xmlns:p14="http://schemas.microsoft.com/office/powerpoint/2010/main" val="1317122294"/>
              </p:ext>
            </p:extLst>
          </p:nvPr>
        </p:nvGraphicFramePr>
        <p:xfrm>
          <a:off x="4981599" y="2276872"/>
          <a:ext cx="4040862" cy="4386462"/>
        </p:xfrm>
        <a:graphic>
          <a:graphicData uri="http://schemas.openxmlformats.org/drawingml/2006/chart">
            <c:chart xmlns:c="http://schemas.openxmlformats.org/drawingml/2006/chart" xmlns:r="http://schemas.openxmlformats.org/officeDocument/2006/relationships" r:id="rId3"/>
          </a:graphicData>
        </a:graphic>
      </p:graphicFrame>
      <p:sp>
        <p:nvSpPr>
          <p:cNvPr id="12" name="下矢印 11"/>
          <p:cNvSpPr/>
          <p:nvPr/>
        </p:nvSpPr>
        <p:spPr>
          <a:xfrm>
            <a:off x="4865286" y="4268754"/>
            <a:ext cx="132938" cy="183489"/>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下矢印 12"/>
          <p:cNvSpPr/>
          <p:nvPr/>
        </p:nvSpPr>
        <p:spPr>
          <a:xfrm flipV="1">
            <a:off x="4878712" y="3869430"/>
            <a:ext cx="132938" cy="215323"/>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8924227" y="3391246"/>
            <a:ext cx="327555" cy="37638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過剰</a:t>
            </a:r>
          </a:p>
        </p:txBody>
      </p:sp>
      <p:sp>
        <p:nvSpPr>
          <p:cNvPr id="15" name="テキスト ボックス 14"/>
          <p:cNvSpPr txBox="1"/>
          <p:nvPr/>
        </p:nvSpPr>
        <p:spPr>
          <a:xfrm>
            <a:off x="8928865" y="4348898"/>
            <a:ext cx="327555" cy="376385"/>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不足</a:t>
            </a:r>
          </a:p>
        </p:txBody>
      </p:sp>
      <p:sp>
        <p:nvSpPr>
          <p:cNvPr id="16" name="下矢印 15"/>
          <p:cNvSpPr/>
          <p:nvPr/>
        </p:nvSpPr>
        <p:spPr>
          <a:xfrm>
            <a:off x="9013390" y="4163625"/>
            <a:ext cx="132938" cy="183489"/>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下矢印 16"/>
          <p:cNvSpPr/>
          <p:nvPr/>
        </p:nvSpPr>
        <p:spPr>
          <a:xfrm flipV="1">
            <a:off x="9013390" y="3783471"/>
            <a:ext cx="132938" cy="215323"/>
          </a:xfrm>
          <a:prstGeom prst="downArrow">
            <a:avLst/>
          </a:prstGeom>
          <a:solidFill>
            <a:schemeClr val="tx1">
              <a:lumMod val="50000"/>
              <a:lumOff val="50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右矢印 17">
            <a:extLst>
              <a:ext uri="{FF2B5EF4-FFF2-40B4-BE49-F238E27FC236}">
                <a16:creationId xmlns:a16="http://schemas.microsoft.com/office/drawing/2014/main" id="{D0954F90-EEBA-A940-889C-31CB2BA69E2B}"/>
              </a:ext>
            </a:extLst>
          </p:cNvPr>
          <p:cNvSpPr/>
          <p:nvPr/>
        </p:nvSpPr>
        <p:spPr>
          <a:xfrm rot="10800000">
            <a:off x="6066983" y="2922137"/>
            <a:ext cx="334271" cy="13972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US" sz="1015"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
            <a:extLst>
              <a:ext uri="{FF2B5EF4-FFF2-40B4-BE49-F238E27FC236}">
                <a16:creationId xmlns:a16="http://schemas.microsoft.com/office/drawing/2014/main" id="{5521D1E6-0DCA-E94F-B233-CE5CF11E6AC0}"/>
              </a:ext>
            </a:extLst>
          </p:cNvPr>
          <p:cNvSpPr txBox="1"/>
          <p:nvPr/>
        </p:nvSpPr>
        <p:spPr>
          <a:xfrm>
            <a:off x="5523749" y="2701276"/>
            <a:ext cx="958811" cy="261605"/>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緊急事態宣言発令</a:t>
            </a:r>
            <a:r>
              <a:rPr kumimoji="1" lang="ja-US"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前</a:t>
            </a:r>
            <a:endPar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0" name="直線コネクタ 19"/>
          <p:cNvCxnSpPr/>
          <p:nvPr/>
        </p:nvCxnSpPr>
        <p:spPr>
          <a:xfrm>
            <a:off x="6482080" y="2625302"/>
            <a:ext cx="0" cy="350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8"/>
          <p:cNvSpPr txBox="1"/>
          <p:nvPr/>
        </p:nvSpPr>
        <p:spPr>
          <a:xfrm>
            <a:off x="2292312" y="5341851"/>
            <a:ext cx="1792746" cy="204853"/>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はん用・生産用・業務用機械</a:t>
            </a:r>
          </a:p>
        </p:txBody>
      </p:sp>
      <p:sp>
        <p:nvSpPr>
          <p:cNvPr id="22" name="テキスト ボックス 17"/>
          <p:cNvSpPr txBox="1"/>
          <p:nvPr/>
        </p:nvSpPr>
        <p:spPr>
          <a:xfrm>
            <a:off x="1256492" y="5319931"/>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輸送用機械</a:t>
            </a:r>
          </a:p>
        </p:txBody>
      </p:sp>
      <p:sp>
        <p:nvSpPr>
          <p:cNvPr id="23" name="Line 7"/>
          <p:cNvSpPr>
            <a:spLocks noChangeShapeType="1"/>
          </p:cNvSpPr>
          <p:nvPr/>
        </p:nvSpPr>
        <p:spPr bwMode="auto">
          <a:xfrm flipH="1" flipV="1">
            <a:off x="1696023" y="4881812"/>
            <a:ext cx="83536" cy="498429"/>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Line 7"/>
          <p:cNvSpPr>
            <a:spLocks noChangeShapeType="1"/>
          </p:cNvSpPr>
          <p:nvPr/>
        </p:nvSpPr>
        <p:spPr bwMode="auto">
          <a:xfrm flipV="1">
            <a:off x="3360100" y="4711100"/>
            <a:ext cx="571881" cy="630750"/>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17"/>
          <p:cNvSpPr txBox="1"/>
          <p:nvPr/>
        </p:nvSpPr>
        <p:spPr>
          <a:xfrm>
            <a:off x="2708528" y="2982451"/>
            <a:ext cx="827520"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（参考）自動車</a:t>
            </a:r>
          </a:p>
        </p:txBody>
      </p:sp>
      <p:sp>
        <p:nvSpPr>
          <p:cNvPr id="26" name="Line 7"/>
          <p:cNvSpPr>
            <a:spLocks noChangeShapeType="1"/>
          </p:cNvSpPr>
          <p:nvPr/>
        </p:nvSpPr>
        <p:spPr bwMode="auto">
          <a:xfrm flipH="1">
            <a:off x="2561297" y="3115417"/>
            <a:ext cx="230626" cy="66468"/>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 name="テキスト ボックス 17"/>
          <p:cNvSpPr txBox="1"/>
          <p:nvPr/>
        </p:nvSpPr>
        <p:spPr>
          <a:xfrm>
            <a:off x="1230740" y="3745206"/>
            <a:ext cx="541820"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電気機械</a:t>
            </a:r>
          </a:p>
        </p:txBody>
      </p:sp>
      <p:sp>
        <p:nvSpPr>
          <p:cNvPr id="28" name="Line 7"/>
          <p:cNvSpPr>
            <a:spLocks noChangeShapeType="1"/>
          </p:cNvSpPr>
          <p:nvPr/>
        </p:nvSpPr>
        <p:spPr bwMode="auto">
          <a:xfrm>
            <a:off x="1467915" y="3964967"/>
            <a:ext cx="67473" cy="440962"/>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テキスト ボックス 1"/>
          <p:cNvSpPr txBox="1"/>
          <p:nvPr/>
        </p:nvSpPr>
        <p:spPr>
          <a:xfrm>
            <a:off x="2612991" y="4587837"/>
            <a:ext cx="688482" cy="304684"/>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製造業（全体）</a:t>
            </a:r>
          </a:p>
        </p:txBody>
      </p:sp>
      <p:sp>
        <p:nvSpPr>
          <p:cNvPr id="30" name="Line 7"/>
          <p:cNvSpPr>
            <a:spLocks noChangeShapeType="1"/>
          </p:cNvSpPr>
          <p:nvPr/>
        </p:nvSpPr>
        <p:spPr bwMode="auto">
          <a:xfrm flipH="1" flipV="1">
            <a:off x="2123116" y="4574198"/>
            <a:ext cx="439922" cy="98057"/>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Line 7"/>
          <p:cNvSpPr>
            <a:spLocks noChangeShapeType="1"/>
          </p:cNvSpPr>
          <p:nvPr/>
        </p:nvSpPr>
        <p:spPr bwMode="auto">
          <a:xfrm flipH="1">
            <a:off x="7628731" y="3177939"/>
            <a:ext cx="108876" cy="283291"/>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17"/>
          <p:cNvSpPr txBox="1"/>
          <p:nvPr/>
        </p:nvSpPr>
        <p:spPr>
          <a:xfrm>
            <a:off x="6637756" y="4866276"/>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情報通信</a:t>
            </a:r>
          </a:p>
        </p:txBody>
      </p:sp>
      <p:sp>
        <p:nvSpPr>
          <p:cNvPr id="33" name="Line 7"/>
          <p:cNvSpPr>
            <a:spLocks noChangeShapeType="1"/>
          </p:cNvSpPr>
          <p:nvPr/>
        </p:nvSpPr>
        <p:spPr bwMode="auto">
          <a:xfrm flipV="1">
            <a:off x="7169497" y="4614712"/>
            <a:ext cx="87482" cy="279030"/>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17"/>
          <p:cNvSpPr txBox="1"/>
          <p:nvPr/>
        </p:nvSpPr>
        <p:spPr>
          <a:xfrm>
            <a:off x="5525397" y="4560087"/>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卸・小売</a:t>
            </a:r>
          </a:p>
        </p:txBody>
      </p:sp>
      <p:sp>
        <p:nvSpPr>
          <p:cNvPr id="35" name="Line 7"/>
          <p:cNvSpPr>
            <a:spLocks noChangeShapeType="1"/>
          </p:cNvSpPr>
          <p:nvPr/>
        </p:nvSpPr>
        <p:spPr bwMode="auto">
          <a:xfrm flipH="1">
            <a:off x="5969250" y="4770808"/>
            <a:ext cx="27360" cy="222006"/>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17"/>
          <p:cNvSpPr txBox="1"/>
          <p:nvPr/>
        </p:nvSpPr>
        <p:spPr>
          <a:xfrm>
            <a:off x="6488595" y="5650709"/>
            <a:ext cx="1046132"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建設</a:t>
            </a:r>
          </a:p>
        </p:txBody>
      </p:sp>
      <p:sp>
        <p:nvSpPr>
          <p:cNvPr id="37" name="Line 7"/>
          <p:cNvSpPr>
            <a:spLocks noChangeShapeType="1"/>
          </p:cNvSpPr>
          <p:nvPr/>
        </p:nvSpPr>
        <p:spPr bwMode="auto">
          <a:xfrm flipV="1">
            <a:off x="7011661" y="5353919"/>
            <a:ext cx="71132" cy="308334"/>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17"/>
          <p:cNvSpPr txBox="1"/>
          <p:nvPr/>
        </p:nvSpPr>
        <p:spPr>
          <a:xfrm>
            <a:off x="7256980" y="2958782"/>
            <a:ext cx="1049989" cy="256206"/>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宿泊・飲食サービス</a:t>
            </a:r>
          </a:p>
        </p:txBody>
      </p:sp>
      <p:sp>
        <p:nvSpPr>
          <p:cNvPr id="39" name="テキスト ボックス 8"/>
          <p:cNvSpPr txBox="1"/>
          <p:nvPr/>
        </p:nvSpPr>
        <p:spPr>
          <a:xfrm>
            <a:off x="860102" y="2435916"/>
            <a:ext cx="1639122" cy="1917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（「過剰」－「不足」、％ポイント）</a:t>
            </a:r>
          </a:p>
        </p:txBody>
      </p:sp>
      <p:sp>
        <p:nvSpPr>
          <p:cNvPr id="40" name="テキスト ボックス 8"/>
          <p:cNvSpPr txBox="1"/>
          <p:nvPr/>
        </p:nvSpPr>
        <p:spPr>
          <a:xfrm>
            <a:off x="5160551" y="2435916"/>
            <a:ext cx="1653581" cy="1917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（「過剰」－「不足」、％ポイント）</a:t>
            </a:r>
          </a:p>
        </p:txBody>
      </p:sp>
      <p:sp>
        <p:nvSpPr>
          <p:cNvPr id="41" name="テキスト ボックス 1"/>
          <p:cNvSpPr txBox="1"/>
          <p:nvPr/>
        </p:nvSpPr>
        <p:spPr>
          <a:xfrm>
            <a:off x="8154355" y="6679174"/>
            <a:ext cx="905776" cy="2058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（四半期調査）</a:t>
            </a:r>
          </a:p>
        </p:txBody>
      </p:sp>
      <p:sp>
        <p:nvSpPr>
          <p:cNvPr id="42" name="テキスト ボックス 1"/>
          <p:cNvSpPr txBox="1"/>
          <p:nvPr/>
        </p:nvSpPr>
        <p:spPr>
          <a:xfrm>
            <a:off x="4038585" y="6679174"/>
            <a:ext cx="905776" cy="2058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（四半期調査）</a:t>
            </a:r>
          </a:p>
        </p:txBody>
      </p:sp>
      <p:sp>
        <p:nvSpPr>
          <p:cNvPr id="43" name="テキスト ボックス 17">
            <a:extLst>
              <a:ext uri="{FF2B5EF4-FFF2-40B4-BE49-F238E27FC236}">
                <a16:creationId xmlns:a16="http://schemas.microsoft.com/office/drawing/2014/main" id="{5521D1E6-0DCA-E94F-B233-CE5CF11E6AC0}"/>
              </a:ext>
            </a:extLst>
          </p:cNvPr>
          <p:cNvSpPr txBox="1"/>
          <p:nvPr/>
        </p:nvSpPr>
        <p:spPr>
          <a:xfrm>
            <a:off x="4530477" y="6059164"/>
            <a:ext cx="240054" cy="539166"/>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先</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き</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4" name="テキスト ボックス 17">
            <a:extLst>
              <a:ext uri="{FF2B5EF4-FFF2-40B4-BE49-F238E27FC236}">
                <a16:creationId xmlns:a16="http://schemas.microsoft.com/office/drawing/2014/main" id="{5521D1E6-0DCA-E94F-B233-CE5CF11E6AC0}"/>
              </a:ext>
            </a:extLst>
          </p:cNvPr>
          <p:cNvSpPr txBox="1"/>
          <p:nvPr/>
        </p:nvSpPr>
        <p:spPr>
          <a:xfrm>
            <a:off x="8749266" y="6122061"/>
            <a:ext cx="240054" cy="539166"/>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先</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き</a:t>
            </a:r>
            <a:endParaRPr kumimoji="1" lang="en-US" altLang="ja-JP" sz="646"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5" name="テキスト ボックス 17"/>
          <p:cNvSpPr txBox="1"/>
          <p:nvPr/>
        </p:nvSpPr>
        <p:spPr>
          <a:xfrm>
            <a:off x="7457194" y="5066014"/>
            <a:ext cx="801999" cy="265932"/>
          </a:xfrm>
          <a:prstGeom prst="rect">
            <a:avLst/>
          </a:prstGeom>
          <a:noFill/>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運輸・郵便</a:t>
            </a:r>
          </a:p>
        </p:txBody>
      </p:sp>
      <p:sp>
        <p:nvSpPr>
          <p:cNvPr id="46" name="Line 7"/>
          <p:cNvSpPr>
            <a:spLocks noChangeShapeType="1"/>
          </p:cNvSpPr>
          <p:nvPr/>
        </p:nvSpPr>
        <p:spPr bwMode="auto">
          <a:xfrm flipV="1">
            <a:off x="7841847" y="4897335"/>
            <a:ext cx="110990" cy="203815"/>
          </a:xfrm>
          <a:prstGeom prst="line">
            <a:avLst/>
          </a:prstGeom>
          <a:noFill/>
          <a:ln w="6350" cmpd="sng">
            <a:solidFill>
              <a:srgbClr val="000000"/>
            </a:solidFill>
            <a:round/>
            <a:headEnd/>
            <a:tailEnd type="arrow"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12"/>
          <p:cNvSpPr txBox="1"/>
          <p:nvPr/>
        </p:nvSpPr>
        <p:spPr>
          <a:xfrm>
            <a:off x="4737996" y="6244710"/>
            <a:ext cx="306335" cy="2864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en-US" altLang="ja-JP"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p>
        </p:txBody>
      </p:sp>
      <p:sp>
        <p:nvSpPr>
          <p:cNvPr id="48" name="テキスト ボックス 12"/>
          <p:cNvSpPr txBox="1"/>
          <p:nvPr/>
        </p:nvSpPr>
        <p:spPr>
          <a:xfrm>
            <a:off x="8967146" y="6226585"/>
            <a:ext cx="306335" cy="2864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endParaRPr kumimoji="1" lang="en-US" altLang="ja-JP"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779173" rtl="0" eaLnBrk="1" fontAlgn="auto" latinLnBrk="0" hangingPunct="1">
              <a:lnSpc>
                <a:spcPct val="100000"/>
              </a:lnSpc>
              <a:spcBef>
                <a:spcPts val="600"/>
              </a:spcBef>
              <a:spcAft>
                <a:spcPts val="0"/>
              </a:spcAft>
              <a:buClrTx/>
              <a:buSzTx/>
              <a:buFontTx/>
              <a:buNone/>
              <a:tabLst/>
              <a:defRPr/>
            </a:pPr>
            <a:r>
              <a:rPr kumimoji="1" lang="ja-JP" altLang="en-US" sz="68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p>
        </p:txBody>
      </p:sp>
      <p:sp>
        <p:nvSpPr>
          <p:cNvPr id="2" name="タイトル 1"/>
          <p:cNvSpPr>
            <a:spLocks noGrp="1"/>
          </p:cNvSpPr>
          <p:nvPr>
            <p:ph type="title"/>
          </p:nvPr>
        </p:nvSpPr>
        <p:spPr>
          <a:xfrm>
            <a:off x="28599" y="-99392"/>
            <a:ext cx="9906000" cy="827999"/>
          </a:xfrm>
        </p:spPr>
        <p:txBody>
          <a:bodyPr/>
          <a:lstStyle/>
          <a:p>
            <a:r>
              <a:rPr lang="ja-JP" altLang="en-US" dirty="0"/>
              <a:t>雇用人員判断の動向に</a:t>
            </a:r>
            <a:r>
              <a:rPr lang="ja-JP" altLang="en-US" dirty="0" smtClean="0"/>
              <a:t>ついて（</a:t>
            </a:r>
            <a:r>
              <a:rPr lang="ja-JP" altLang="en-US" dirty="0"/>
              <a:t>日銀短観</a:t>
            </a:r>
            <a:r>
              <a:rPr lang="ja-JP" altLang="en-US" dirty="0" smtClean="0"/>
              <a:t>）</a:t>
            </a:r>
            <a:endParaRPr kumimoji="1" lang="ja-JP" altLang="en-US" dirty="0"/>
          </a:p>
        </p:txBody>
      </p:sp>
    </p:spTree>
    <p:extLst>
      <p:ext uri="{BB962C8B-B14F-4D97-AF65-F5344CB8AC3E}">
        <p14:creationId xmlns:p14="http://schemas.microsoft.com/office/powerpoint/2010/main" val="157497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827999"/>
          </a:xfrm>
        </p:spPr>
        <p:txBody>
          <a:bodyPr/>
          <a:lstStyle/>
          <a:p>
            <a:r>
              <a:rPr lang="zh-TW" altLang="en-US" dirty="0"/>
              <a:t>賃金指数（就業形態計）</a:t>
            </a:r>
            <a:endParaRPr kumimoji="1" lang="ja-JP" altLang="en-US" dirty="0"/>
          </a:p>
        </p:txBody>
      </p:sp>
      <p:sp>
        <p:nvSpPr>
          <p:cNvPr id="3" name="スライド番号プレースホルダー 2"/>
          <p:cNvSpPr>
            <a:spLocks noGrp="1"/>
          </p:cNvSpPr>
          <p:nvPr>
            <p:ph type="sldNum" sz="quarter" idx="4"/>
          </p:nvPr>
        </p:nvSpPr>
        <p:spPr>
          <a:xfrm>
            <a:off x="9201472" y="6637058"/>
            <a:ext cx="630513" cy="278421"/>
          </a:xfrm>
        </p:spPr>
        <p:txBody>
          <a:bodyPr/>
          <a:lstStyle/>
          <a:p>
            <a:fld id="{48F63A3B-78C7-47BE-AE5E-E10140E04643}" type="slidenum">
              <a:rPr lang="en-US" smtClean="0">
                <a:solidFill>
                  <a:schemeClr val="bg1">
                    <a:lumMod val="50000"/>
                  </a:schemeClr>
                </a:solidFill>
              </a:rPr>
              <a:pPr/>
              <a:t>3</a:t>
            </a:fld>
            <a:endParaRPr lang="en-US" dirty="0">
              <a:solidFill>
                <a:schemeClr val="bg1">
                  <a:lumMod val="50000"/>
                </a:schemeClr>
              </a:solidFill>
            </a:endParaRPr>
          </a:p>
        </p:txBody>
      </p:sp>
      <p:sp>
        <p:nvSpPr>
          <p:cNvPr id="4" name="テキスト プレースホルダー 3"/>
          <p:cNvSpPr>
            <a:spLocks noGrp="1"/>
          </p:cNvSpPr>
          <p:nvPr>
            <p:ph type="body" sz="quarter" idx="13"/>
          </p:nvPr>
        </p:nvSpPr>
        <p:spPr>
          <a:xfrm>
            <a:off x="0" y="828001"/>
            <a:ext cx="9907200" cy="810955"/>
          </a:xfrm>
        </p:spPr>
        <p:txBody>
          <a:bodyPr/>
          <a:lstStyle/>
          <a:p>
            <a:r>
              <a:rPr lang="ja-JP" altLang="en-US" dirty="0" smtClean="0"/>
              <a:t>○　名目</a:t>
            </a:r>
            <a:r>
              <a:rPr lang="ja-JP" altLang="en-US" dirty="0"/>
              <a:t>賃金指数は、平成</a:t>
            </a:r>
            <a:r>
              <a:rPr lang="en-US" altLang="ja-JP" dirty="0"/>
              <a:t>26</a:t>
            </a:r>
            <a:r>
              <a:rPr lang="ja-JP" altLang="en-US" dirty="0"/>
              <a:t>年以降増加傾向にあったが、令和２年は減少し、令和３年</a:t>
            </a:r>
            <a:r>
              <a:rPr lang="ja-JP" altLang="en-US"/>
              <a:t>は</a:t>
            </a:r>
            <a:r>
              <a:rPr lang="ja-JP" altLang="en-US" smtClean="0"/>
              <a:t>微増。</a:t>
            </a:r>
            <a:r>
              <a:rPr lang="en-US" altLang="ja-JP" dirty="0" smtClean="0"/>
              <a:t/>
            </a:r>
            <a:br>
              <a:rPr lang="en-US" altLang="ja-JP" dirty="0" smtClean="0"/>
            </a:br>
            <a:r>
              <a:rPr lang="ja-JP" altLang="en-US" dirty="0" smtClean="0"/>
              <a:t>○　実質</a:t>
            </a:r>
            <a:r>
              <a:rPr lang="ja-JP" altLang="en-US" dirty="0"/>
              <a:t>賃金指数は、平成</a:t>
            </a:r>
            <a:r>
              <a:rPr lang="en-US" altLang="ja-JP" dirty="0"/>
              <a:t>26</a:t>
            </a:r>
            <a:r>
              <a:rPr lang="ja-JP" altLang="en-US" dirty="0"/>
              <a:t>年以降横ばいだったが、令和２年は減少し、令和３年は微増。</a:t>
            </a:r>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453134147"/>
              </p:ext>
            </p:extLst>
          </p:nvPr>
        </p:nvGraphicFramePr>
        <p:xfrm>
          <a:off x="1" y="1240137"/>
          <a:ext cx="9891331" cy="5194127"/>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24081" y="6164318"/>
            <a:ext cx="9628004" cy="269946"/>
          </a:xfrm>
          <a:prstGeom prst="rect">
            <a:avLst/>
          </a:prstGeom>
        </p:spPr>
        <p:txBody>
          <a:bodyPr wrap="square">
            <a:spAutoFit/>
          </a:bodyPr>
          <a:lstStyle/>
          <a:p>
            <a:pPr marL="175607" indent="-175607" defTabSz="879561">
              <a:defRPr/>
            </a:pPr>
            <a:r>
              <a:rPr lang="en-US" altLang="ja-JP" sz="1154" dirty="0">
                <a:solidFill>
                  <a:prstClr val="black"/>
                </a:solidFill>
                <a:latin typeface="+mn-ea"/>
              </a:rPr>
              <a:t>※</a:t>
            </a:r>
            <a:r>
              <a:rPr lang="ja-JP" altLang="en-US" sz="1154" dirty="0">
                <a:solidFill>
                  <a:prstClr val="black"/>
                </a:solidFill>
                <a:latin typeface="+mn-ea"/>
              </a:rPr>
              <a:t> </a:t>
            </a:r>
            <a:r>
              <a:rPr lang="en-US" altLang="ja-JP" sz="1154" dirty="0">
                <a:solidFill>
                  <a:prstClr val="black"/>
                </a:solidFill>
                <a:latin typeface="+mn-ea"/>
              </a:rPr>
              <a:t>2004</a:t>
            </a:r>
            <a:r>
              <a:rPr lang="ja-JP" altLang="en-US" sz="1154" dirty="0">
                <a:solidFill>
                  <a:prstClr val="black"/>
                </a:solidFill>
                <a:latin typeface="+mn-ea"/>
              </a:rPr>
              <a:t>年から</a:t>
            </a:r>
            <a:r>
              <a:rPr lang="en-US" altLang="ja-JP" sz="1154" dirty="0">
                <a:solidFill>
                  <a:prstClr val="black"/>
                </a:solidFill>
                <a:latin typeface="+mn-ea"/>
              </a:rPr>
              <a:t>2011</a:t>
            </a:r>
            <a:r>
              <a:rPr lang="ja-JP" altLang="en-US" sz="1154" dirty="0">
                <a:solidFill>
                  <a:prstClr val="black"/>
                </a:solidFill>
                <a:latin typeface="+mn-ea"/>
              </a:rPr>
              <a:t>年の数値は、「時系列比較のための推計値」を用いて作成している。</a:t>
            </a:r>
          </a:p>
        </p:txBody>
      </p:sp>
      <p:sp>
        <p:nvSpPr>
          <p:cNvPr id="9" name="テキスト ボックス 8"/>
          <p:cNvSpPr txBox="1"/>
          <p:nvPr/>
        </p:nvSpPr>
        <p:spPr>
          <a:xfrm>
            <a:off x="-103433" y="6469186"/>
            <a:ext cx="6627102" cy="299634"/>
          </a:xfrm>
          <a:prstGeom prst="rect">
            <a:avLst/>
          </a:prstGeom>
          <a:noFill/>
        </p:spPr>
        <p:txBody>
          <a:bodyPr wrap="square" rtlCol="0">
            <a:spAutoFit/>
          </a:bodyPr>
          <a:lstStyle/>
          <a:p>
            <a:pPr defTabSz="879561">
              <a:defRPr/>
            </a:pPr>
            <a:r>
              <a:rPr lang="zh-TW" altLang="en-US" sz="1347" dirty="0">
                <a:solidFill>
                  <a:prstClr val="black"/>
                </a:solidFill>
                <a:latin typeface="+mn-ea"/>
              </a:rPr>
              <a:t>（資料出所）　厚生労働省「</a:t>
            </a:r>
            <a:r>
              <a:rPr lang="ja-JP" altLang="en-US" sz="1347" dirty="0">
                <a:solidFill>
                  <a:prstClr val="black"/>
                </a:solidFill>
                <a:latin typeface="+mn-ea"/>
              </a:rPr>
              <a:t>毎月勤労統計</a:t>
            </a:r>
            <a:r>
              <a:rPr lang="zh-TW" altLang="en-US" sz="1347" dirty="0">
                <a:solidFill>
                  <a:prstClr val="black"/>
                </a:solidFill>
                <a:latin typeface="+mn-ea"/>
              </a:rPr>
              <a:t>」</a:t>
            </a:r>
            <a:endParaRPr lang="ja-JP" altLang="en-US" sz="1347" dirty="0">
              <a:solidFill>
                <a:prstClr val="black"/>
              </a:solidFill>
              <a:latin typeface="+mn-ea"/>
            </a:endParaRPr>
          </a:p>
        </p:txBody>
      </p:sp>
      <p:sp>
        <p:nvSpPr>
          <p:cNvPr id="10" name="テキスト ボックス 1"/>
          <p:cNvSpPr txBox="1"/>
          <p:nvPr/>
        </p:nvSpPr>
        <p:spPr>
          <a:xfrm>
            <a:off x="7977336" y="1691052"/>
            <a:ext cx="2017495"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ea"/>
                <a:cs typeface="+mn-cs"/>
              </a:rPr>
              <a:t>（２０２</a:t>
            </a:r>
            <a:r>
              <a:rPr kumimoji="1" lang="ja-JP" altLang="en-US" sz="1200" b="0" i="0" u="none" strike="noStrike" kern="1200" cap="none" spc="0" normalizeH="0" baseline="0" noProof="0" dirty="0">
                <a:ln>
                  <a:noFill/>
                </a:ln>
                <a:solidFill>
                  <a:prstClr val="black"/>
                </a:solidFill>
                <a:effectLst/>
                <a:uLnTx/>
                <a:uFillTx/>
                <a:latin typeface="+mn-ea"/>
                <a:cs typeface="+mn-cs"/>
              </a:rPr>
              <a:t>０</a:t>
            </a:r>
            <a:r>
              <a:rPr kumimoji="1" lang="ja-JP" altLang="en-US" sz="1200" b="0" i="0" u="none" strike="noStrike" kern="1200" cap="none" spc="0" normalizeH="0" baseline="0" noProof="0" dirty="0" smtClean="0">
                <a:ln>
                  <a:noFill/>
                </a:ln>
                <a:solidFill>
                  <a:prstClr val="black"/>
                </a:solidFill>
                <a:effectLst/>
                <a:uLnTx/>
                <a:uFillTx/>
                <a:latin typeface="+mn-ea"/>
                <a:cs typeface="+mn-cs"/>
              </a:rPr>
              <a:t>年＝１００）</a:t>
            </a:r>
            <a:endParaRPr kumimoji="1" lang="ja-JP" altLang="en-US" sz="1200" b="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41379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827999"/>
          </a:xfrm>
        </p:spPr>
        <p:txBody>
          <a:bodyPr/>
          <a:lstStyle/>
          <a:p>
            <a:r>
              <a:rPr kumimoji="1" lang="ja-JP" altLang="en-US" dirty="0" smtClean="0"/>
              <a:t>実質賃金の国際比較</a:t>
            </a:r>
            <a:endParaRPr kumimoji="1" lang="ja-JP" altLang="en-US" dirty="0"/>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メイリオ"/>
              <a:cs typeface="Arial" panose="020B0604020202020204" pitchFamily="34" charset="0"/>
            </a:endParaRPr>
          </a:p>
        </p:txBody>
      </p:sp>
      <p:sp>
        <p:nvSpPr>
          <p:cNvPr id="4" name="テキスト プレースホルダー 3"/>
          <p:cNvSpPr>
            <a:spLocks noGrp="1"/>
          </p:cNvSpPr>
          <p:nvPr>
            <p:ph type="body" sz="quarter" idx="13"/>
          </p:nvPr>
        </p:nvSpPr>
        <p:spPr>
          <a:xfrm>
            <a:off x="0" y="828001"/>
            <a:ext cx="9907200" cy="550884"/>
          </a:xfrm>
        </p:spPr>
        <p:txBody>
          <a:bodyPr/>
          <a:lstStyle/>
          <a:p>
            <a:r>
              <a:rPr lang="ja-JP" altLang="en-US" dirty="0"/>
              <a:t>○　</a:t>
            </a:r>
            <a:r>
              <a:rPr lang="en-US" altLang="ja-JP" dirty="0"/>
              <a:t>1991</a:t>
            </a:r>
            <a:r>
              <a:rPr lang="ja-JP" altLang="en-US" dirty="0"/>
              <a:t>年の賃金を</a:t>
            </a:r>
            <a:r>
              <a:rPr lang="en-US" altLang="ja-JP" dirty="0"/>
              <a:t>100</a:t>
            </a:r>
            <a:r>
              <a:rPr lang="ja-JP" altLang="en-US" dirty="0"/>
              <a:t>とすると、</a:t>
            </a:r>
            <a:r>
              <a:rPr lang="en-US" altLang="ja-JP" u="sng" dirty="0"/>
              <a:t>2020</a:t>
            </a:r>
            <a:r>
              <a:rPr lang="ja-JP" altLang="en-US" u="sng" dirty="0"/>
              <a:t>年の日本は</a:t>
            </a:r>
            <a:r>
              <a:rPr lang="en-US" altLang="ja-JP" dirty="0"/>
              <a:t>103.1</a:t>
            </a:r>
            <a:r>
              <a:rPr lang="ja-JP" altLang="en-US" dirty="0" smtClean="0"/>
              <a:t>と、</a:t>
            </a:r>
            <a:r>
              <a:rPr lang="ja-JP" altLang="en-US" dirty="0"/>
              <a:t>イタリアを除く</a:t>
            </a:r>
            <a:r>
              <a:rPr lang="ja-JP" altLang="en-US" u="sng" dirty="0"/>
              <a:t>各国と比較すると賃金の</a:t>
            </a:r>
            <a:r>
              <a:rPr lang="ja-JP" altLang="en-US" u="sng" dirty="0" smtClean="0"/>
              <a:t>伸びが低い</a:t>
            </a:r>
            <a:r>
              <a:rPr lang="ja-JP" altLang="en-US" dirty="0" smtClean="0"/>
              <a:t>。</a:t>
            </a:r>
            <a:endParaRPr lang="en-US" altLang="ja-JP" dirty="0"/>
          </a:p>
        </p:txBody>
      </p:sp>
      <p:graphicFrame>
        <p:nvGraphicFramePr>
          <p:cNvPr id="7" name="グラフ 6">
            <a:extLst>
              <a:ext uri="{FF2B5EF4-FFF2-40B4-BE49-F238E27FC236}">
                <a16:creationId xmlns:a16="http://schemas.microsoft.com/office/drawing/2014/main" id="{39F3D03C-DB9D-4817-BC7A-24C1F2AA0212}"/>
              </a:ext>
            </a:extLst>
          </p:cNvPr>
          <p:cNvGraphicFramePr>
            <a:graphicFrameLocks/>
          </p:cNvGraphicFramePr>
          <p:nvPr>
            <p:extLst>
              <p:ext uri="{D42A27DB-BD31-4B8C-83A1-F6EECF244321}">
                <p14:modId xmlns:p14="http://schemas.microsoft.com/office/powerpoint/2010/main" val="3269263207"/>
              </p:ext>
            </p:extLst>
          </p:nvPr>
        </p:nvGraphicFramePr>
        <p:xfrm>
          <a:off x="40966" y="1644964"/>
          <a:ext cx="9865034" cy="4638986"/>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bwMode="auto">
          <a:xfrm>
            <a:off x="106043" y="6411802"/>
            <a:ext cx="8772883" cy="527135"/>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lIns="14859" tIns="0" rIns="0" bIns="0" rtlCol="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資料出所　</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OECD stat</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における</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Average Annual Wages</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により作成。購買力平価ベース。</a:t>
            </a:r>
          </a:p>
          <a:p>
            <a:pPr marL="442913" marR="0" lvl="0" indent="-442913" algn="l" defTabSz="742950" rtl="0" eaLnBrk="1" fontAlgn="auto" latinLnBrk="0" hangingPunct="1">
              <a:lnSpc>
                <a:spcPct val="100000"/>
              </a:lnSpc>
              <a:spcBef>
                <a:spcPts val="0"/>
              </a:spcBef>
              <a:spcAft>
                <a:spcPts val="0"/>
              </a:spcAft>
              <a:buClrTx/>
              <a:buSzTx/>
              <a:buFontTx/>
              <a:buNone/>
              <a:tabLst>
                <a:tab pos="442913" algn="l"/>
              </a:tabLst>
              <a:defRPr/>
            </a:pP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　（注）　</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1991</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年を</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100</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とし、推移を記載している。なお、</a:t>
            </a:r>
            <a:r>
              <a:rPr kumimoji="1" lang="en-US" altLang="ja-JP" sz="900" b="0" i="0" u="none" strike="noStrike" kern="0" cap="none" spc="0" normalizeH="0" baseline="0" noProof="0" dirty="0">
                <a:ln>
                  <a:noFill/>
                </a:ln>
                <a:solidFill>
                  <a:prstClr val="black"/>
                </a:solidFill>
                <a:effectLst/>
                <a:uLnTx/>
                <a:uFillTx/>
                <a:latin typeface="メイリオ"/>
                <a:ea typeface="メイリオ"/>
                <a:cs typeface="+mn-cs"/>
              </a:rPr>
              <a:t>OECD</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によるデータの加工方法が不明確なため、厳密な比較はできないことに留意。我が国の計数は国民経済計算の雇用者所得をフルタイムベースの</a:t>
            </a:r>
            <a:r>
              <a:rPr kumimoji="1" lang="ja-JP" altLang="en-US" sz="900" b="0" i="0" u="none" strike="noStrike" kern="0" cap="none" spc="0" normalizeH="0" baseline="0" noProof="0" dirty="0" smtClean="0">
                <a:ln>
                  <a:noFill/>
                </a:ln>
                <a:solidFill>
                  <a:prstClr val="black"/>
                </a:solidFill>
                <a:effectLst/>
                <a:uLnTx/>
                <a:uFillTx/>
                <a:latin typeface="メイリオ"/>
                <a:ea typeface="メイリオ"/>
                <a:cs typeface="+mn-cs"/>
              </a:rPr>
              <a:t>雇用者数</a:t>
            </a:r>
            <a:r>
              <a:rPr kumimoji="1" lang="ja-JP" altLang="en-US" sz="900" b="0" i="0" u="none" strike="noStrike" kern="0" cap="none" spc="0" normalizeH="0" baseline="0" noProof="0" dirty="0">
                <a:ln>
                  <a:noFill/>
                </a:ln>
                <a:solidFill>
                  <a:prstClr val="black"/>
                </a:solidFill>
                <a:effectLst/>
                <a:uLnTx/>
                <a:uFillTx/>
                <a:latin typeface="メイリオ"/>
                <a:ea typeface="メイリオ"/>
                <a:cs typeface="+mn-cs"/>
              </a:rPr>
              <a:t>、民間最終消費支出デフレーター及び購買力平価で除したものと推察される。</a:t>
            </a:r>
          </a:p>
        </p:txBody>
      </p:sp>
      <p:sp>
        <p:nvSpPr>
          <p:cNvPr id="9" name="テキスト ボックス 4"/>
          <p:cNvSpPr txBox="1"/>
          <p:nvPr/>
        </p:nvSpPr>
        <p:spPr>
          <a:xfrm>
            <a:off x="704528" y="1638028"/>
            <a:ext cx="2088232" cy="26930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000" b="0" i="0" u="none" strike="noStrike" kern="1200" cap="none" spc="0" normalizeH="0" baseline="0" noProof="0" dirty="0" smtClean="0">
                <a:ln>
                  <a:noFill/>
                </a:ln>
                <a:solidFill>
                  <a:srgbClr val="000000"/>
                </a:solidFill>
                <a:effectLst/>
                <a:uLnTx/>
                <a:uFillTx/>
                <a:latin typeface="Segoe UI"/>
                <a:ea typeface="メイリオ"/>
                <a:cs typeface="+mn-cs"/>
              </a:rPr>
              <a:t>1991</a:t>
            </a:r>
            <a:r>
              <a:rPr kumimoji="1"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年＝</a:t>
            </a:r>
            <a:r>
              <a:rPr kumimoji="1" lang="en-US" altLang="ja-JP" sz="1000" b="0" i="0" u="none" strike="noStrike" kern="1200" cap="none" spc="0" normalizeH="0" baseline="0" noProof="0" dirty="0" smtClean="0">
                <a:ln>
                  <a:noFill/>
                </a:ln>
                <a:solidFill>
                  <a:srgbClr val="000000"/>
                </a:solidFill>
                <a:effectLst/>
                <a:uLnTx/>
                <a:uFillTx/>
                <a:latin typeface="Segoe UI"/>
                <a:ea typeface="メイリオ"/>
                <a:cs typeface="+mn-cs"/>
              </a:rPr>
              <a:t>100</a:t>
            </a:r>
            <a:endParaRPr kumimoji="1" lang="ja-JP" altLang="en-US" sz="1000" b="0" i="0" u="none" strike="noStrike" kern="1200" cap="none" spc="0" normalizeH="0" baseline="0" noProof="0" dirty="0" smtClean="0">
              <a:ln>
                <a:noFill/>
              </a:ln>
              <a:solidFill>
                <a:srgbClr val="000000"/>
              </a:solidFill>
              <a:effectLst/>
              <a:uLnTx/>
              <a:uFillTx/>
              <a:latin typeface="Segoe UI"/>
              <a:ea typeface="メイリオ"/>
              <a:cs typeface="+mn-cs"/>
            </a:endParaRPr>
          </a:p>
        </p:txBody>
      </p:sp>
    </p:spTree>
    <p:extLst>
      <p:ext uri="{BB962C8B-B14F-4D97-AF65-F5344CB8AC3E}">
        <p14:creationId xmlns:p14="http://schemas.microsoft.com/office/powerpoint/2010/main" val="261248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3"/>
          </p:nvPr>
        </p:nvSpPr>
        <p:spPr>
          <a:xfrm>
            <a:off x="-1" y="692472"/>
            <a:ext cx="9906001" cy="792312"/>
          </a:xfrm>
        </p:spPr>
        <p:txBody>
          <a:bodyPr tIns="36000" bIns="72000" anchor="ctr">
            <a:noAutofit/>
          </a:bodyPr>
          <a:lstStyle/>
          <a:p>
            <a:pPr marL="176213" lvl="0" indent="-176213">
              <a:lnSpc>
                <a:spcPts val="1700"/>
              </a:lnSpc>
              <a:spcBef>
                <a:spcPts val="0"/>
              </a:spcBef>
              <a:spcAft>
                <a:spcPts val="0"/>
              </a:spcAft>
              <a:buClr>
                <a:srgbClr val="103185"/>
              </a:buClr>
            </a:pPr>
            <a:r>
              <a:rPr lang="ja-JP" altLang="en-US" dirty="0" smtClean="0">
                <a:solidFill>
                  <a:srgbClr val="000000"/>
                </a:solidFill>
                <a:latin typeface="+mn-ea"/>
              </a:rPr>
              <a:t>○　</a:t>
            </a:r>
            <a:r>
              <a:rPr lang="ja-JP" altLang="en-US" u="sng" dirty="0" smtClean="0">
                <a:solidFill>
                  <a:srgbClr val="000000"/>
                </a:solidFill>
                <a:latin typeface="+mn-ea"/>
              </a:rPr>
              <a:t>日本</a:t>
            </a:r>
            <a:r>
              <a:rPr lang="ja-JP" altLang="en-US" u="sng" dirty="0">
                <a:solidFill>
                  <a:srgbClr val="000000"/>
                </a:solidFill>
                <a:latin typeface="+mn-ea"/>
              </a:rPr>
              <a:t>企業の人的投資</a:t>
            </a:r>
            <a:r>
              <a:rPr lang="ja-JP" altLang="en-US" dirty="0">
                <a:solidFill>
                  <a:srgbClr val="000000"/>
                </a:solidFill>
                <a:latin typeface="+mn-ea"/>
              </a:rPr>
              <a:t>（</a:t>
            </a:r>
            <a:r>
              <a:rPr lang="en-US" altLang="ja-JP" dirty="0">
                <a:solidFill>
                  <a:srgbClr val="000000"/>
                </a:solidFill>
                <a:latin typeface="+mn-ea"/>
              </a:rPr>
              <a:t>OJT</a:t>
            </a:r>
            <a:r>
              <a:rPr lang="ja-JP" altLang="en-US" dirty="0">
                <a:solidFill>
                  <a:srgbClr val="000000"/>
                </a:solidFill>
                <a:latin typeface="+mn-ea"/>
              </a:rPr>
              <a:t>を除く</a:t>
            </a:r>
            <a:r>
              <a:rPr lang="en-US" altLang="ja-JP" dirty="0">
                <a:solidFill>
                  <a:srgbClr val="000000"/>
                </a:solidFill>
                <a:latin typeface="+mn-ea"/>
              </a:rPr>
              <a:t>OFF-JT</a:t>
            </a:r>
            <a:r>
              <a:rPr lang="ja-JP" altLang="en-US" dirty="0">
                <a:solidFill>
                  <a:srgbClr val="000000"/>
                </a:solidFill>
                <a:latin typeface="+mn-ea"/>
              </a:rPr>
              <a:t>の研修費用）は、</a:t>
            </a:r>
            <a:r>
              <a:rPr lang="en-US" altLang="ja-JP" dirty="0">
                <a:solidFill>
                  <a:srgbClr val="000000"/>
                </a:solidFill>
                <a:latin typeface="+mn-ea"/>
              </a:rPr>
              <a:t>2010-2014</a:t>
            </a:r>
            <a:r>
              <a:rPr lang="ja-JP" altLang="en-US" dirty="0">
                <a:solidFill>
                  <a:srgbClr val="000000"/>
                </a:solidFill>
                <a:latin typeface="+mn-ea"/>
              </a:rPr>
              <a:t>年に対</a:t>
            </a:r>
            <a:r>
              <a:rPr lang="en-US" altLang="ja-JP" dirty="0">
                <a:solidFill>
                  <a:srgbClr val="000000"/>
                </a:solidFill>
                <a:latin typeface="+mn-ea"/>
              </a:rPr>
              <a:t>GDP</a:t>
            </a:r>
            <a:r>
              <a:rPr lang="ja-JP" altLang="en-US" dirty="0">
                <a:solidFill>
                  <a:srgbClr val="000000"/>
                </a:solidFill>
                <a:latin typeface="+mn-ea"/>
              </a:rPr>
              <a:t>比で</a:t>
            </a:r>
            <a:r>
              <a:rPr lang="en-US" altLang="ja-JP" dirty="0">
                <a:solidFill>
                  <a:srgbClr val="000000"/>
                </a:solidFill>
                <a:latin typeface="+mn-ea"/>
              </a:rPr>
              <a:t>0.1</a:t>
            </a:r>
            <a:r>
              <a:rPr lang="ja-JP" altLang="en-US" dirty="0">
                <a:solidFill>
                  <a:srgbClr val="000000"/>
                </a:solidFill>
                <a:latin typeface="+mn-ea"/>
              </a:rPr>
              <a:t>％にとどまり</a:t>
            </a:r>
            <a:r>
              <a:rPr lang="ja-JP" altLang="en-US" dirty="0" smtClean="0">
                <a:solidFill>
                  <a:srgbClr val="000000"/>
                </a:solidFill>
                <a:latin typeface="+mn-ea"/>
              </a:rPr>
              <a:t>、米国</a:t>
            </a:r>
            <a:r>
              <a:rPr lang="en-US" altLang="ja-JP" dirty="0" smtClean="0">
                <a:solidFill>
                  <a:srgbClr val="000000"/>
                </a:solidFill>
                <a:latin typeface="+mn-ea"/>
              </a:rPr>
              <a:t>2.08</a:t>
            </a:r>
            <a:r>
              <a:rPr lang="ja-JP" altLang="en-US" dirty="0">
                <a:solidFill>
                  <a:srgbClr val="000000"/>
                </a:solidFill>
                <a:latin typeface="+mn-ea"/>
              </a:rPr>
              <a:t>％）やフランス（</a:t>
            </a:r>
            <a:r>
              <a:rPr lang="en-US" altLang="ja-JP" dirty="0">
                <a:solidFill>
                  <a:srgbClr val="000000"/>
                </a:solidFill>
                <a:latin typeface="+mn-ea"/>
              </a:rPr>
              <a:t>1.78</a:t>
            </a:r>
            <a:r>
              <a:rPr lang="ja-JP" altLang="en-US" dirty="0">
                <a:solidFill>
                  <a:srgbClr val="000000"/>
                </a:solidFill>
                <a:latin typeface="+mn-ea"/>
              </a:rPr>
              <a:t>％）など</a:t>
            </a:r>
            <a:r>
              <a:rPr lang="ja-JP" altLang="en-US" u="sng" dirty="0">
                <a:solidFill>
                  <a:srgbClr val="000000"/>
                </a:solidFill>
                <a:latin typeface="+mn-ea"/>
              </a:rPr>
              <a:t>先進国に比べて低い水準</a:t>
            </a:r>
            <a:r>
              <a:rPr lang="ja-JP" altLang="en-US" dirty="0">
                <a:solidFill>
                  <a:srgbClr val="000000"/>
                </a:solidFill>
                <a:latin typeface="+mn-ea"/>
              </a:rPr>
              <a:t>にある。かつ、</a:t>
            </a:r>
            <a:r>
              <a:rPr lang="ja-JP" altLang="en-US" u="sng" dirty="0">
                <a:solidFill>
                  <a:srgbClr val="000000"/>
                </a:solidFill>
                <a:latin typeface="+mn-ea"/>
              </a:rPr>
              <a:t>近年更に低下傾向</a:t>
            </a:r>
            <a:r>
              <a:rPr lang="ja-JP" altLang="en-US" dirty="0">
                <a:solidFill>
                  <a:srgbClr val="000000"/>
                </a:solidFill>
                <a:latin typeface="+mn-ea"/>
              </a:rPr>
              <a:t>にある</a:t>
            </a:r>
            <a:r>
              <a:rPr lang="ja-JP" altLang="en-US" dirty="0" smtClean="0">
                <a:solidFill>
                  <a:srgbClr val="000000"/>
                </a:solidFill>
                <a:latin typeface="+mn-ea"/>
              </a:rPr>
              <a:t>。</a:t>
            </a:r>
            <a:endParaRPr lang="ja-JP" altLang="en-US" dirty="0">
              <a:solidFill>
                <a:srgbClr val="000000"/>
              </a:solidFill>
              <a:latin typeface="+mn-ea"/>
            </a:endParaRPr>
          </a:p>
        </p:txBody>
      </p:sp>
      <p:sp>
        <p:nvSpPr>
          <p:cNvPr id="32" name="スライド番号プレースホルダー 3"/>
          <p:cNvSpPr>
            <a:spLocks noGrp="1"/>
          </p:cNvSpPr>
          <p:nvPr>
            <p:ph type="sldNum" sz="quarter" idx="4294967295"/>
          </p:nvPr>
        </p:nvSpPr>
        <p:spPr>
          <a:xfrm>
            <a:off x="12642028" y="11544931"/>
            <a:ext cx="486966"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1E1417-2D9E-4454-BABE-BF3B15428379}" type="slidenum">
              <a:rPr kumimoji="0" lang="ja-JP" altLang="en-US" sz="1200" b="0" i="0" u="none" strike="noStrike" kern="1200" cap="none" spc="0" normalizeH="0" baseline="0" noProof="0" smtClean="0">
                <a:ln>
                  <a:noFill/>
                </a:ln>
                <a:solidFill>
                  <a:srgbClr val="000000"/>
                </a:solidFill>
                <a:effectLst/>
                <a:uLnTx/>
                <a:uFillTx/>
                <a:latin typeface="メイリオ"/>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srgbClr val="000000"/>
              </a:solidFill>
              <a:effectLst/>
              <a:uLnTx/>
              <a:uFillTx/>
              <a:latin typeface="メイリオ"/>
              <a:ea typeface="メイリオ"/>
              <a:cs typeface="Arial" panose="020B0604020202020204" pitchFamily="34" charset="0"/>
            </a:endParaRPr>
          </a:p>
        </p:txBody>
      </p:sp>
      <p:sp>
        <p:nvSpPr>
          <p:cNvPr id="2" name="タイトル 1"/>
          <p:cNvSpPr>
            <a:spLocks noGrp="1"/>
          </p:cNvSpPr>
          <p:nvPr>
            <p:ph type="title"/>
          </p:nvPr>
        </p:nvSpPr>
        <p:spPr>
          <a:xfrm>
            <a:off x="76285" y="-99392"/>
            <a:ext cx="9906000" cy="827999"/>
          </a:xfrm>
        </p:spPr>
        <p:txBody>
          <a:bodyPr/>
          <a:lstStyle/>
          <a:p>
            <a:r>
              <a:rPr lang="ja-JP" altLang="en-US" dirty="0" smtClean="0">
                <a:latin typeface="+mn-ea"/>
              </a:rPr>
              <a:t>企業の人材投資の国際比較</a:t>
            </a:r>
            <a:endParaRPr lang="ja-JP" altLang="en-US" dirty="0">
              <a:latin typeface="+mn-ea"/>
            </a:endParaRPr>
          </a:p>
        </p:txBody>
      </p:sp>
      <p:sp>
        <p:nvSpPr>
          <p:cNvPr id="76" name="スライド番号プレースホルダー 3"/>
          <p:cNvSpPr>
            <a:spLocks noGrp="1"/>
          </p:cNvSpPr>
          <p:nvPr>
            <p:ph type="sldNum" sz="quarter" idx="4294967295"/>
          </p:nvPr>
        </p:nvSpPr>
        <p:spPr>
          <a:xfrm>
            <a:off x="9508440" y="6571548"/>
            <a:ext cx="520250" cy="3529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1E1417-2D9E-4454-BABE-BF3B15428379}" type="slidenum">
              <a:rPr kumimoji="1" lang="ja-JP" altLang="en-US" sz="1200" b="0" i="0" u="none" strike="noStrike" kern="1200" cap="none" spc="0" normalizeH="0" baseline="0" noProof="0" smtClean="0">
                <a:ln>
                  <a:noFill/>
                </a:ln>
                <a:solidFill>
                  <a:schemeClr val="bg1">
                    <a:lumMod val="50000"/>
                  </a:schemeClr>
                </a:solidFill>
                <a:effectLst/>
                <a:uLnTx/>
                <a:uFillTx/>
                <a:latin typeface="メイリオ" panose="020B0604030504040204" pitchFamily="50" charset="-128"/>
                <a:ea typeface="メイリオ" panose="020B0604030504040204" pitchFamily="50" charset="-128"/>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bg1">
                  <a:lumMod val="50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8" name="グラフ 7"/>
          <p:cNvGraphicFramePr>
            <a:graphicFrameLocks/>
          </p:cNvGraphicFramePr>
          <p:nvPr>
            <p:extLst/>
          </p:nvPr>
        </p:nvGraphicFramePr>
        <p:xfrm>
          <a:off x="209123" y="2094395"/>
          <a:ext cx="9496851" cy="417623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76285" y="6270625"/>
            <a:ext cx="912518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（資料出所</a:t>
            </a:r>
            <a:r>
              <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rPr>
              <a:t>）新しい資本主義のグランドデザイン及び実行計画～人・技術・スタートアップへの投資の実現～（令和４年６月７日閣議決定</a:t>
            </a:r>
            <a:r>
              <a:rPr kumimoji="0"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a:t>
            </a:r>
            <a:endParaRPr kumimoji="0" lang="en-US" altLang="ja-JP" sz="1000" b="0" i="0" u="none" strike="noStrike" kern="1200" cap="none" spc="0" normalizeH="0" baseline="0" noProof="0" dirty="0" smtClean="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（注）</a:t>
            </a:r>
            <a:r>
              <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rPr>
              <a:t>　</a:t>
            </a:r>
            <a:r>
              <a:rPr kumimoji="0"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内閣府「国民経済計算」、</a:t>
            </a:r>
            <a:r>
              <a:rPr kumimoji="0" lang="en-US" altLang="ja-JP" sz="1000" b="0" i="0" u="none" strike="noStrike" kern="1200" cap="none" spc="0" normalizeH="0" baseline="0" noProof="0" dirty="0" smtClean="0">
                <a:ln>
                  <a:noFill/>
                </a:ln>
                <a:solidFill>
                  <a:srgbClr val="000000"/>
                </a:solidFill>
                <a:effectLst/>
                <a:uLnTx/>
                <a:uFillTx/>
                <a:latin typeface="Segoe UI"/>
                <a:ea typeface="メイリオ"/>
                <a:cs typeface="+mn-cs"/>
              </a:rPr>
              <a:t>JIP</a:t>
            </a:r>
            <a:r>
              <a:rPr kumimoji="0"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データベース等を利用し、学習院大学経済学部宮川努教授が推計を行ったもの（平成</a:t>
            </a:r>
            <a:r>
              <a:rPr kumimoji="0" lang="en-US" altLang="ja-JP" sz="1000" b="0" i="0" u="none" strike="noStrike" kern="1200" cap="none" spc="0" normalizeH="0" baseline="0" noProof="0" dirty="0" smtClean="0">
                <a:ln>
                  <a:noFill/>
                </a:ln>
                <a:solidFill>
                  <a:srgbClr val="000000"/>
                </a:solidFill>
                <a:effectLst/>
                <a:uLnTx/>
                <a:uFillTx/>
                <a:latin typeface="Segoe UI"/>
                <a:ea typeface="メイリオ"/>
                <a:cs typeface="+mn-cs"/>
              </a:rPr>
              <a:t>30</a:t>
            </a:r>
            <a:r>
              <a:rPr kumimoji="0" lang="ja-JP" altLang="en-US" sz="1000" b="0" i="0" u="none" strike="noStrike" kern="1200" cap="none" spc="0" normalizeH="0" baseline="0" noProof="0" dirty="0" smtClean="0">
                <a:ln>
                  <a:noFill/>
                </a:ln>
                <a:solidFill>
                  <a:srgbClr val="000000"/>
                </a:solidFill>
                <a:effectLst/>
                <a:uLnTx/>
                <a:uFillTx/>
                <a:latin typeface="Segoe UI"/>
                <a:ea typeface="メイリオ"/>
                <a:cs typeface="+mn-cs"/>
              </a:rPr>
              <a:t>年版労働経済白書にも掲載）</a:t>
            </a:r>
            <a:endParaRPr kumimoji="0" lang="ja-JP" altLang="en-US" sz="1000"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11" name="テキスト ボックス 10"/>
          <p:cNvSpPr txBox="1"/>
          <p:nvPr/>
        </p:nvSpPr>
        <p:spPr>
          <a:xfrm>
            <a:off x="76285" y="1793472"/>
            <a:ext cx="11882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（単位：％）</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7509284" y="5980256"/>
            <a:ext cx="11882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8159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bwMode="auto">
          <a:xfrm>
            <a:off x="0" y="-99392"/>
            <a:ext cx="9906000" cy="827999"/>
          </a:xfrm>
        </p:spPr>
        <p:txBody>
          <a:bodyPr/>
          <a:lstStyle/>
          <a:p>
            <a:r>
              <a:rPr lang="ja-JP" altLang="en-US" sz="1800" dirty="0">
                <a:solidFill>
                  <a:schemeClr val="bg1"/>
                </a:solidFill>
              </a:rPr>
              <a:t>企業による</a:t>
            </a:r>
            <a:r>
              <a:rPr lang="en-US" altLang="ja-JP" sz="1800" dirty="0">
                <a:solidFill>
                  <a:schemeClr val="bg1"/>
                </a:solidFill>
              </a:rPr>
              <a:t>OFF-JT</a:t>
            </a:r>
            <a:r>
              <a:rPr lang="ja-JP" altLang="en-US" sz="1800" dirty="0">
                <a:solidFill>
                  <a:schemeClr val="bg1"/>
                </a:solidFill>
              </a:rPr>
              <a:t>・自己啓発支援の推移</a:t>
            </a:r>
            <a:endParaRPr lang="ja-JP" altLang="en-US" dirty="0">
              <a:solidFill>
                <a:schemeClr val="bg1"/>
              </a:solidFill>
            </a:endParaRP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メイリオ"/>
              <a:cs typeface="Arial" panose="020B0604020202020204" pitchFamily="34" charset="0"/>
            </a:endParaRPr>
          </a:p>
        </p:txBody>
      </p:sp>
      <p:sp>
        <p:nvSpPr>
          <p:cNvPr id="5" name="テキスト プレースホルダー 28">
            <a:extLst>
              <a:ext uri="{FF2B5EF4-FFF2-40B4-BE49-F238E27FC236}">
                <a16:creationId xmlns:a16="http://schemas.microsoft.com/office/drawing/2014/main" id="{1A1B2DBB-5709-B045-A53B-4982718118E2}"/>
              </a:ext>
            </a:extLst>
          </p:cNvPr>
          <p:cNvSpPr>
            <a:spLocks noGrp="1"/>
          </p:cNvSpPr>
          <p:nvPr>
            <p:ph type="body" sz="quarter" idx="13"/>
          </p:nvPr>
        </p:nvSpPr>
        <p:spPr>
          <a:xfrm>
            <a:off x="0" y="728607"/>
            <a:ext cx="9907200" cy="920980"/>
          </a:xfrm>
        </p:spPr>
        <p:txBody>
          <a:bodyPr/>
          <a:lstStyle/>
          <a:p>
            <a:pPr marL="180975" indent="-180975"/>
            <a:r>
              <a:rPr lang="ja-JP" altLang="en-US" dirty="0" smtClean="0"/>
              <a:t>○　</a:t>
            </a:r>
            <a:r>
              <a:rPr lang="ja-JP" altLang="en-US" u="sng" dirty="0" smtClean="0"/>
              <a:t>企業</a:t>
            </a:r>
            <a:r>
              <a:rPr lang="ja-JP" altLang="en-US" u="sng" dirty="0"/>
              <a:t>が労働者の </a:t>
            </a:r>
            <a:r>
              <a:rPr lang="en-US" altLang="ja-JP" u="sng" dirty="0"/>
              <a:t>OFF-JT </a:t>
            </a:r>
            <a:r>
              <a:rPr lang="ja-JP" altLang="en-US" u="sng" dirty="0"/>
              <a:t>及び自己啓発支援に支出した費用</a:t>
            </a:r>
            <a:r>
              <a:rPr lang="ja-JP" altLang="en-US" dirty="0"/>
              <a:t>の労働者</a:t>
            </a:r>
            <a:r>
              <a:rPr lang="en-US" altLang="ja-JP" dirty="0"/>
              <a:t>1</a:t>
            </a:r>
            <a:r>
              <a:rPr lang="ja-JP" altLang="en-US" dirty="0"/>
              <a:t>人あたりの平均額は、</a:t>
            </a:r>
            <a:r>
              <a:rPr lang="ja-JP" altLang="en-US" u="sng" dirty="0"/>
              <a:t>リーマンショック後</a:t>
            </a:r>
            <a:r>
              <a:rPr lang="ja-JP" altLang="en-US" u="sng" dirty="0" smtClean="0"/>
              <a:t>に比べて</a:t>
            </a:r>
            <a:r>
              <a:rPr lang="ja-JP" altLang="en-US" u="sng" dirty="0"/>
              <a:t>大きく</a:t>
            </a:r>
            <a:r>
              <a:rPr lang="ja-JP" altLang="en-US" u="sng" dirty="0" smtClean="0"/>
              <a:t>減少</a:t>
            </a:r>
            <a:r>
              <a:rPr lang="ja-JP" altLang="en-US" dirty="0" smtClean="0"/>
              <a:t>し、</a:t>
            </a:r>
            <a:r>
              <a:rPr lang="ja-JP" altLang="en-US" dirty="0"/>
              <a:t>その後もリーマンショック前の水準に回復することはなく</a:t>
            </a:r>
            <a:r>
              <a:rPr lang="ja-JP" altLang="en-US" dirty="0" smtClean="0"/>
              <a:t>、令和３年度</a:t>
            </a:r>
            <a:r>
              <a:rPr lang="ja-JP" altLang="en-US" dirty="0"/>
              <a:t>調査では</a:t>
            </a:r>
            <a:r>
              <a:rPr lang="en-US" altLang="ja-JP" dirty="0"/>
              <a:t>OFF-JT</a:t>
            </a:r>
            <a:r>
              <a:rPr lang="ja-JP" altLang="en-US" dirty="0"/>
              <a:t>支援で</a:t>
            </a:r>
            <a:r>
              <a:rPr lang="en-US" altLang="ja-JP" dirty="0" smtClean="0"/>
              <a:t>1.2</a:t>
            </a:r>
            <a:r>
              <a:rPr lang="ja-JP" altLang="en-US" dirty="0" smtClean="0"/>
              <a:t>万</a:t>
            </a:r>
            <a:r>
              <a:rPr lang="ja-JP" altLang="en-US" dirty="0"/>
              <a:t>円、自己啓発支援で</a:t>
            </a:r>
            <a:r>
              <a:rPr lang="en-US" altLang="ja-JP" dirty="0"/>
              <a:t>0.3</a:t>
            </a:r>
            <a:r>
              <a:rPr lang="ja-JP" altLang="en-US" dirty="0"/>
              <a:t>万円であった。</a:t>
            </a:r>
          </a:p>
        </p:txBody>
      </p:sp>
      <p:sp>
        <p:nvSpPr>
          <p:cNvPr id="11" name="テキスト プレースホルダー 3"/>
          <p:cNvSpPr txBox="1">
            <a:spLocks/>
          </p:cNvSpPr>
          <p:nvPr/>
        </p:nvSpPr>
        <p:spPr>
          <a:xfrm>
            <a:off x="362870" y="6176059"/>
            <a:ext cx="8552444" cy="578620"/>
          </a:xfrm>
          <a:prstGeom prst="rect">
            <a:avLst/>
          </a:prstGeom>
          <a:noFill/>
        </p:spPr>
        <p:txBody>
          <a:bodyPr vert="horz" wrap="square" lIns="36000" tIns="0" rIns="0" bIns="0" rtlCol="0">
            <a:sp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554"/>
              </a:spcBef>
              <a:spcAft>
                <a:spcPts val="0"/>
              </a:spcAft>
              <a:buClr>
                <a:srgbClr val="002060"/>
              </a:buClr>
              <a:buSzTx/>
              <a:buFontTx/>
              <a:buNone/>
              <a:tabLst/>
              <a:defRPr/>
            </a:pP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注１） 本項目</a:t>
            </a: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は平成</a:t>
            </a:r>
            <a:r>
              <a:rPr kumimoji="1" lang="en-US" altLang="ja-JP"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19</a:t>
            </a:r>
            <a:r>
              <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年度からの調査となっているため、同年度からの結果を掲載している。３年移動平均は、当該年度とその</a:t>
            </a: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前年度・翌年度の平均値。</a:t>
            </a:r>
            <a:endParaRPr kumimoji="1" lang="en-US" altLang="ja-JP"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844083" rtl="0" eaLnBrk="1" fontAlgn="auto" latinLnBrk="0" hangingPunct="1">
              <a:lnSpc>
                <a:spcPct val="100000"/>
              </a:lnSpc>
              <a:spcBef>
                <a:spcPts val="554"/>
              </a:spcBef>
              <a:spcAft>
                <a:spcPts val="0"/>
              </a:spcAft>
              <a:buClr>
                <a:srgbClr val="002060"/>
              </a:buClr>
              <a:buSzTx/>
              <a:buFontTx/>
              <a:buNone/>
              <a:tabLst/>
              <a:defRPr/>
            </a:pP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（注２） 各調査年度の前年度一年間に支出した</a:t>
            </a:r>
            <a:r>
              <a:rPr kumimoji="1" lang="en-US" altLang="ja-JP"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OFF-JT</a:t>
            </a: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及び自己啓発支援の費用について調査したもの。</a:t>
            </a:r>
            <a:endParaRPr kumimoji="1" lang="ja-JP"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844083" rtl="0" eaLnBrk="1" fontAlgn="auto" latinLnBrk="0" hangingPunct="1">
              <a:lnSpc>
                <a:spcPct val="100000"/>
              </a:lnSpc>
              <a:spcBef>
                <a:spcPts val="554"/>
              </a:spcBef>
              <a:spcAft>
                <a:spcPts val="0"/>
              </a:spcAft>
              <a:buClr>
                <a:srgbClr val="002060"/>
              </a:buClr>
              <a:buSzTx/>
              <a:buFontTx/>
              <a:buNone/>
              <a:tabLst/>
              <a:defRPr/>
            </a:pP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（出所</a:t>
            </a:r>
            <a:r>
              <a:rPr kumimoji="1" lang="zh-TW"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 厚生労働省「</a:t>
            </a: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19</a:t>
            </a:r>
            <a:r>
              <a:rPr kumimoji="1" lang="ja-JP"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年度～令和３年度</a:t>
            </a:r>
            <a:r>
              <a:rPr kumimoji="1" lang="zh-TW" altLang="en-US" sz="920" b="0" i="0" u="none" strike="noStrike" kern="100" cap="none" spc="-18" normalizeH="0" baseline="0" noProof="0" dirty="0" smtClean="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rPr>
              <a:t>能力開発基本調査（企業調査）」</a:t>
            </a:r>
            <a:endParaRPr kumimoji="1" lang="zh-TW" altLang="en-US" sz="920" b="0" i="0" u="none" strike="noStrike" kern="100" cap="none" spc="-18" normalizeH="0" baseline="0" noProof="0" dirty="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12" name="グラフ 11"/>
          <p:cNvGraphicFramePr/>
          <p:nvPr>
            <p:extLst/>
          </p:nvPr>
        </p:nvGraphicFramePr>
        <p:xfrm>
          <a:off x="978612" y="1745250"/>
          <a:ext cx="7948771"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2226130" y="1657376"/>
            <a:ext cx="5453737"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0000"/>
                </a:solidFill>
                <a:effectLst/>
                <a:uLnTx/>
                <a:uFillTx/>
                <a:latin typeface="Segoe UI"/>
                <a:ea typeface="メイリオ"/>
                <a:cs typeface="+mn-cs"/>
              </a:rPr>
              <a:t>企業が</a:t>
            </a:r>
            <a:r>
              <a:rPr kumimoji="0" lang="en-US" altLang="ja-JP" sz="1200" b="1" i="0" u="none" strike="noStrike" kern="1200" cap="none" spc="0" normalizeH="0" baseline="0" noProof="0" dirty="0" smtClean="0">
                <a:ln>
                  <a:noFill/>
                </a:ln>
                <a:solidFill>
                  <a:srgbClr val="000000"/>
                </a:solidFill>
                <a:effectLst/>
                <a:uLnTx/>
                <a:uFillTx/>
                <a:latin typeface="Segoe UI"/>
                <a:ea typeface="メイリオ"/>
                <a:cs typeface="+mn-cs"/>
              </a:rPr>
              <a:t>OFF-JT</a:t>
            </a:r>
            <a:r>
              <a:rPr kumimoji="0" lang="ja-JP" altLang="en-US" sz="1200" b="1" i="0" u="none" strike="noStrike" kern="1200" cap="none" spc="0" normalizeH="0" baseline="0" noProof="0" dirty="0" smtClean="0">
                <a:ln>
                  <a:noFill/>
                </a:ln>
                <a:solidFill>
                  <a:srgbClr val="000000"/>
                </a:solidFill>
                <a:effectLst/>
                <a:uLnTx/>
                <a:uFillTx/>
                <a:latin typeface="Segoe UI"/>
                <a:ea typeface="メイリオ"/>
                <a:cs typeface="+mn-cs"/>
              </a:rPr>
              <a:t>及び自己啓発支援に支出した費用の労働者一人当たり平均額</a:t>
            </a:r>
            <a:endParaRPr kumimoji="0" lang="ja-JP" altLang="en-US" sz="12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6" name="テキスト ボックス 5"/>
          <p:cNvSpPr txBox="1"/>
          <p:nvPr/>
        </p:nvSpPr>
        <p:spPr>
          <a:xfrm>
            <a:off x="853448" y="1604537"/>
            <a:ext cx="748923" cy="28700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Segoe UI"/>
                <a:ea typeface="メイリオ"/>
                <a:cs typeface="+mn-cs"/>
              </a:rPr>
              <a:t>（万円）</a:t>
            </a:r>
          </a:p>
        </p:txBody>
      </p:sp>
    </p:spTree>
    <p:extLst>
      <p:ext uri="{BB962C8B-B14F-4D97-AF65-F5344CB8AC3E}">
        <p14:creationId xmlns:p14="http://schemas.microsoft.com/office/powerpoint/2010/main" val="127881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lang="ja-JP" altLang="en-US" dirty="0"/>
              <a:t>労働者の自己啓発実施有無の</a:t>
            </a:r>
            <a:r>
              <a:rPr lang="ja-JP" altLang="en-US" dirty="0" smtClean="0"/>
              <a:t>推移（雇用形態別）平成</a:t>
            </a:r>
            <a:r>
              <a:rPr lang="en-US" altLang="ja-JP" dirty="0" smtClean="0"/>
              <a:t>21</a:t>
            </a:r>
            <a:r>
              <a:rPr lang="ja-JP" altLang="en-US" dirty="0" smtClean="0"/>
              <a:t>年度～令和３年度</a:t>
            </a:r>
            <a:endParaRPr lang="ja-JP" altLang="ja-JP" dirty="0"/>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メイリオ"/>
              <a:cs typeface="Arial" panose="020B0604020202020204" pitchFamily="34" charset="0"/>
            </a:endParaRPr>
          </a:p>
        </p:txBody>
      </p:sp>
      <p:sp>
        <p:nvSpPr>
          <p:cNvPr id="5" name="テキスト プレースホルダー 28">
            <a:extLst>
              <a:ext uri="{FF2B5EF4-FFF2-40B4-BE49-F238E27FC236}">
                <a16:creationId xmlns:a16="http://schemas.microsoft.com/office/drawing/2014/main" id="{1A1B2DBB-5709-B045-A53B-4982718118E2}"/>
              </a:ext>
            </a:extLst>
          </p:cNvPr>
          <p:cNvSpPr>
            <a:spLocks noGrp="1"/>
          </p:cNvSpPr>
          <p:nvPr>
            <p:ph type="body" sz="quarter" idx="13"/>
          </p:nvPr>
        </p:nvSpPr>
        <p:spPr>
          <a:xfrm>
            <a:off x="0" y="828001"/>
            <a:ext cx="9907200" cy="1071026"/>
          </a:xfrm>
        </p:spPr>
        <p:txBody>
          <a:bodyPr/>
          <a:lstStyle/>
          <a:p>
            <a:pPr marL="179388" indent="-179388"/>
            <a:r>
              <a:rPr lang="ja-JP" altLang="en-US" dirty="0" smtClean="0">
                <a:latin typeface="メイリオ" panose="020B0604030504040204" pitchFamily="50" charset="-128"/>
              </a:rPr>
              <a:t>○　</a:t>
            </a:r>
            <a:r>
              <a:rPr lang="ja-JP" altLang="en-US" u="sng" dirty="0" smtClean="0">
                <a:latin typeface="メイリオ" panose="020B0604030504040204" pitchFamily="50" charset="-128"/>
              </a:rPr>
              <a:t>自己</a:t>
            </a:r>
            <a:r>
              <a:rPr lang="ja-JP" altLang="en-US" u="sng" dirty="0">
                <a:latin typeface="メイリオ" panose="020B0604030504040204" pitchFamily="50" charset="-128"/>
              </a:rPr>
              <a:t>啓発を実施した労働者の</a:t>
            </a:r>
            <a:r>
              <a:rPr lang="ja-JP" altLang="en-US" u="sng" dirty="0" smtClean="0">
                <a:latin typeface="メイリオ" panose="020B0604030504040204" pitchFamily="50" charset="-128"/>
              </a:rPr>
              <a:t>割合</a:t>
            </a:r>
            <a:r>
              <a:rPr lang="ja-JP" altLang="en-US" dirty="0" smtClean="0">
                <a:latin typeface="メイリオ" panose="020B0604030504040204" pitchFamily="50" charset="-128"/>
              </a:rPr>
              <a:t>について、雇用形態別に近年の動向を見ると、</a:t>
            </a:r>
            <a:r>
              <a:rPr lang="ja-JP" altLang="en-US" u="sng" dirty="0" smtClean="0">
                <a:latin typeface="メイリオ" panose="020B0604030504040204" pitchFamily="50" charset="-128"/>
              </a:rPr>
              <a:t>正社員、正社員以外ともに令和元</a:t>
            </a:r>
            <a:r>
              <a:rPr lang="ja-JP" altLang="en-US" u="sng" dirty="0">
                <a:latin typeface="メイリオ" panose="020B0604030504040204" pitchFamily="50" charset="-128"/>
              </a:rPr>
              <a:t>年度調査から令和３年度調査にかけては増加</a:t>
            </a:r>
            <a:r>
              <a:rPr lang="ja-JP" altLang="en-US" u="sng" dirty="0" smtClean="0">
                <a:latin typeface="メイリオ" panose="020B0604030504040204" pitchFamily="50" charset="-128"/>
              </a:rPr>
              <a:t>傾向</a:t>
            </a:r>
            <a:r>
              <a:rPr lang="ja-JP" altLang="en-US" dirty="0" smtClean="0">
                <a:latin typeface="メイリオ" panose="020B0604030504040204" pitchFamily="50" charset="-128"/>
              </a:rPr>
              <a:t>にあり、令和３年度調査では、正社員で</a:t>
            </a:r>
            <a:r>
              <a:rPr lang="en-US" altLang="ja-JP" dirty="0" smtClean="0">
                <a:latin typeface="メイリオ" panose="020B0604030504040204" pitchFamily="50" charset="-128"/>
              </a:rPr>
              <a:t>44.6</a:t>
            </a:r>
            <a:r>
              <a:rPr lang="ja-JP" altLang="en-US" dirty="0" smtClean="0">
                <a:latin typeface="メイリオ" panose="020B0604030504040204" pitchFamily="50" charset="-128"/>
              </a:rPr>
              <a:t>％、正社員</a:t>
            </a:r>
            <a:r>
              <a:rPr lang="ja-JP" altLang="en-US" dirty="0">
                <a:latin typeface="メイリオ" panose="020B0604030504040204" pitchFamily="50" charset="-128"/>
              </a:rPr>
              <a:t>以外</a:t>
            </a:r>
            <a:r>
              <a:rPr lang="ja-JP" altLang="en-US" dirty="0" smtClean="0">
                <a:latin typeface="メイリオ" panose="020B0604030504040204" pitchFamily="50" charset="-128"/>
              </a:rPr>
              <a:t>で</a:t>
            </a:r>
            <a:r>
              <a:rPr lang="en-US" altLang="ja-JP" dirty="0" smtClean="0">
                <a:latin typeface="メイリオ" panose="020B0604030504040204" pitchFamily="50" charset="-128"/>
              </a:rPr>
              <a:t>20.4</a:t>
            </a:r>
            <a:r>
              <a:rPr lang="ja-JP" altLang="en-US" dirty="0" smtClean="0">
                <a:latin typeface="メイリオ" panose="020B0604030504040204" pitchFamily="50" charset="-128"/>
              </a:rPr>
              <a:t>％となっている。</a:t>
            </a:r>
            <a:endParaRPr lang="en-US" altLang="ja-JP" dirty="0" smtClean="0">
              <a:latin typeface="メイリオ"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1464730588"/>
              </p:ext>
            </p:extLst>
          </p:nvPr>
        </p:nvGraphicFramePr>
        <p:xfrm>
          <a:off x="200472" y="1842810"/>
          <a:ext cx="9576941" cy="4012252"/>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プレースホルダー 3"/>
          <p:cNvSpPr txBox="1">
            <a:spLocks/>
          </p:cNvSpPr>
          <p:nvPr/>
        </p:nvSpPr>
        <p:spPr>
          <a:xfrm>
            <a:off x="6400800" y="2026024"/>
            <a:ext cx="780273" cy="228600"/>
          </a:xfrm>
          <a:prstGeom prst="rect">
            <a:avLst/>
          </a:prstGeom>
          <a:solidFill>
            <a:srgbClr val="E57F95"/>
          </a:solidFill>
        </p:spPr>
        <p:txBody>
          <a:bodyPr vert="horz" wrap="square" lIns="36000" tIns="0" rIns="0" bIns="0" rtlCol="0" anchor="ctr">
            <a:no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355600" marR="0" lvl="0" indent="-355600" algn="ctr" defTabSz="844083" rtl="0" eaLnBrk="1" fontAlgn="auto" latinLnBrk="0" hangingPunct="1">
              <a:lnSpc>
                <a:spcPct val="100000"/>
              </a:lnSpc>
              <a:spcBef>
                <a:spcPts val="554"/>
              </a:spcBef>
              <a:spcAft>
                <a:spcPts val="554"/>
              </a:spcAft>
              <a:buClr>
                <a:srgbClr val="002060"/>
              </a:buClr>
              <a:buSzTx/>
              <a:buFontTx/>
              <a:buNone/>
              <a:tabLst/>
              <a:defRPr/>
            </a:pPr>
            <a:r>
              <a:rPr kumimoji="1" lang="ja-JP" altLang="en-US" sz="1050" b="1"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正社員</a:t>
            </a:r>
            <a:endParaRPr kumimoji="1" lang="en-US" altLang="ja-JP" sz="1050" b="1"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プレースホルダー 3"/>
          <p:cNvSpPr txBox="1">
            <a:spLocks/>
          </p:cNvSpPr>
          <p:nvPr/>
        </p:nvSpPr>
        <p:spPr>
          <a:xfrm>
            <a:off x="6518301" y="3278616"/>
            <a:ext cx="891079" cy="228600"/>
          </a:xfrm>
          <a:prstGeom prst="rect">
            <a:avLst/>
          </a:prstGeom>
          <a:solidFill>
            <a:srgbClr val="7EC4C1"/>
          </a:solidFill>
        </p:spPr>
        <p:txBody>
          <a:bodyPr vert="horz" wrap="square" lIns="36000" tIns="0" rIns="0" bIns="0" rtlCol="0" anchor="ctr">
            <a:no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355600" marR="0" lvl="0" indent="-355600" algn="ctr" defTabSz="844083" rtl="0" eaLnBrk="1" fontAlgn="auto" latinLnBrk="0" hangingPunct="1">
              <a:lnSpc>
                <a:spcPct val="100000"/>
              </a:lnSpc>
              <a:spcBef>
                <a:spcPts val="554"/>
              </a:spcBef>
              <a:spcAft>
                <a:spcPts val="554"/>
              </a:spcAft>
              <a:buClr>
                <a:srgbClr val="002060"/>
              </a:buClr>
              <a:buSzTx/>
              <a:buFontTx/>
              <a:buNone/>
              <a:tabLst/>
              <a:defRPr/>
            </a:pPr>
            <a:r>
              <a:rPr kumimoji="1" lang="ja-JP" altLang="en-US" sz="1050" b="1"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正社員以外</a:t>
            </a:r>
            <a:endParaRPr kumimoji="1" lang="en-US" altLang="ja-JP" sz="1050" b="1"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プレースホルダー 3"/>
          <p:cNvSpPr txBox="1">
            <a:spLocks/>
          </p:cNvSpPr>
          <p:nvPr/>
        </p:nvSpPr>
        <p:spPr>
          <a:xfrm>
            <a:off x="357190" y="5925056"/>
            <a:ext cx="8552444" cy="888320"/>
          </a:xfrm>
          <a:prstGeom prst="rect">
            <a:avLst/>
          </a:prstGeom>
          <a:noFill/>
        </p:spPr>
        <p:txBody>
          <a:bodyPr vert="horz" wrap="square" lIns="36000" tIns="0" rIns="0" bIns="0" rtlCol="0">
            <a:spAutoFit/>
          </a:bodyPr>
          <a:lstStyle>
            <a:lvl1pPr marL="0" indent="0" algn="l" defTabSz="844083" rtl="0" eaLnBrk="1" latinLnBrk="0" hangingPunct="1">
              <a:spcBef>
                <a:spcPts val="554"/>
              </a:spcBef>
              <a:spcAft>
                <a:spcPts val="554"/>
              </a:spcAft>
              <a:buClr>
                <a:srgbClr val="002060"/>
              </a:buClr>
              <a:buFontTx/>
              <a:buNone/>
              <a:defRPr kumimoji="1" sz="923" kern="1200" spc="-18" baseline="0">
                <a:solidFill>
                  <a:schemeClr val="tx1"/>
                </a:solidFill>
                <a:latin typeface="メイリオ" panose="020B0604030504040204" pitchFamily="50" charset="-128"/>
                <a:ea typeface="メイリオ"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355600" marR="0" lvl="0" indent="-355600" algn="l" defTabSz="844083" rtl="0" eaLnBrk="1" fontAlgn="auto" latinLnBrk="0" hangingPunct="1">
              <a:lnSpc>
                <a:spcPct val="100000"/>
              </a:lnSpc>
              <a:spcBef>
                <a:spcPts val="100"/>
              </a:spcBef>
              <a:spcAft>
                <a:spcPts val="554"/>
              </a:spcAft>
              <a:buClr>
                <a:srgbClr val="002060"/>
              </a:buClr>
              <a:buSzTx/>
              <a:buFontTx/>
              <a:buNone/>
              <a:tabLst/>
              <a:defRPr/>
            </a:pP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（注１）各調査年度の前年度一年間に行った自己啓発について調査したもの。</a:t>
            </a:r>
            <a:r>
              <a:rPr kumimoji="1" lang="en-US" altLang="ja-JP"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r>
            <a:br>
              <a:rPr kumimoji="1" lang="en-US" altLang="ja-JP"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当調査における「自己啓発」は、</a:t>
            </a:r>
            <a:r>
              <a:rPr kumimoji="1" lang="ja-JP" altLang="en-US" sz="923" b="0" i="0" u="none" strike="noStrike" kern="12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労働者が職業生活を継続するために行う、職業に関する能力を自発的に開発し、 向上させるための活動をいう。</a:t>
            </a:r>
            <a:r>
              <a:rPr kumimoji="1" lang="en-US" altLang="ja-JP" sz="923" b="0" i="0" u="none" strike="noStrike" kern="12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a:r>
            <a:br>
              <a:rPr kumimoji="1" lang="en-US" altLang="ja-JP" sz="923" b="0" i="0" u="none" strike="noStrike" kern="12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923" b="0" i="0" u="none" strike="noStrike" kern="12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　（職業に関係ない趣味、娯楽、スポーツ健康増進等のためのものは含まない。</a:t>
            </a:r>
            <a:r>
              <a:rPr kumimoji="1" lang="en-US" altLang="ja-JP" sz="923" b="0" i="0" u="none" strike="noStrike" kern="12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rPr>
              <a:t>)</a:t>
            </a:r>
          </a:p>
          <a:p>
            <a:pPr marL="355600" marR="0" lvl="0" indent="-355600" algn="l" defTabSz="844083" rtl="0" eaLnBrk="1" fontAlgn="auto" latinLnBrk="0" hangingPunct="1">
              <a:lnSpc>
                <a:spcPct val="100000"/>
              </a:lnSpc>
              <a:spcBef>
                <a:spcPts val="100"/>
              </a:spcBef>
              <a:spcAft>
                <a:spcPts val="554"/>
              </a:spcAft>
              <a:buClr>
                <a:srgbClr val="002060"/>
              </a:buClr>
              <a:buSzTx/>
              <a:buFontTx/>
              <a:buNone/>
              <a:tabLst/>
              <a:defRPr/>
            </a:pP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（注２）平成</a:t>
            </a:r>
            <a:r>
              <a:rPr kumimoji="1" lang="en-US" altLang="ja-JP"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20</a:t>
            </a: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年度調査以前は質問が異なるため掲載していない。</a:t>
            </a:r>
            <a:endParaRPr kumimoji="1" lang="en-US" altLang="ja-JP"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355600" marR="0" lvl="0" indent="-355600" algn="l" defTabSz="844083" rtl="0" eaLnBrk="1" fontAlgn="auto" latinLnBrk="0" hangingPunct="1">
              <a:lnSpc>
                <a:spcPct val="100000"/>
              </a:lnSpc>
              <a:spcBef>
                <a:spcPts val="100"/>
              </a:spcBef>
              <a:spcAft>
                <a:spcPts val="554"/>
              </a:spcAft>
              <a:buClr>
                <a:srgbClr val="002060"/>
              </a:buClr>
              <a:buSzTx/>
              <a:buFontTx/>
              <a:buNone/>
              <a:tabLst/>
              <a:defRPr/>
            </a:pP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（出所</a:t>
            </a:r>
            <a:r>
              <a:rPr kumimoji="1" lang="zh-TW"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厚生労働省「</a:t>
            </a: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平成</a:t>
            </a:r>
            <a:r>
              <a:rPr kumimoji="1" lang="en-US" altLang="ja-JP"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21</a:t>
            </a: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年度～令和３年度</a:t>
            </a:r>
            <a:r>
              <a:rPr kumimoji="1" lang="zh-TW"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能力開発基本調査（</a:t>
            </a:r>
            <a:r>
              <a:rPr kumimoji="1" lang="ja-JP"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個人</a:t>
            </a:r>
            <a:r>
              <a:rPr kumimoji="1" lang="zh-TW" altLang="en-US" sz="920" b="0" i="0" u="none" strike="noStrike" kern="100" cap="none" spc="-18"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調査）」</a:t>
            </a:r>
            <a:endParaRPr kumimoji="1" lang="zh-TW" altLang="en-US" sz="920" b="0" i="0" u="none" strike="noStrike" kern="100" cap="none" spc="-18"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2534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0" y="564425"/>
            <a:ext cx="9906000" cy="810955"/>
          </a:xfrm>
          <a:solidFill>
            <a:schemeClr val="bg2"/>
          </a:solidFill>
        </p:spPr>
        <p:txBody>
          <a:bodyPr/>
          <a:lstStyle/>
          <a:p>
            <a:pPr marL="180975" indent="-180975">
              <a:spcBef>
                <a:spcPts val="0"/>
              </a:spcBef>
              <a:spcAft>
                <a:spcPts val="0"/>
              </a:spcAft>
            </a:pPr>
            <a:r>
              <a:rPr lang="ja-JP" altLang="en-US" dirty="0" smtClean="0"/>
              <a:t>○　</a:t>
            </a:r>
            <a:r>
              <a:rPr lang="ja-JP" altLang="en-US" u="sng" dirty="0" smtClean="0"/>
              <a:t>転職者数</a:t>
            </a:r>
            <a:r>
              <a:rPr lang="ja-JP" altLang="en-US" u="sng" dirty="0"/>
              <a:t>は</a:t>
            </a:r>
            <a:r>
              <a:rPr lang="ja-JP" altLang="en-US" dirty="0" smtClean="0"/>
              <a:t>、</a:t>
            </a:r>
            <a:r>
              <a:rPr lang="en-US" altLang="ja-JP" u="sng" dirty="0" smtClean="0"/>
              <a:t>2016</a:t>
            </a:r>
            <a:r>
              <a:rPr lang="ja-JP" altLang="en-US" u="sng" dirty="0"/>
              <a:t>年以降は</a:t>
            </a:r>
            <a:r>
              <a:rPr lang="en-US" altLang="ja-JP" u="sng" dirty="0"/>
              <a:t>300</a:t>
            </a:r>
            <a:r>
              <a:rPr lang="ja-JP" altLang="en-US" u="sng" dirty="0"/>
              <a:t>万人を越える水準で推移</a:t>
            </a:r>
            <a:r>
              <a:rPr lang="ja-JP" altLang="en-US" dirty="0"/>
              <a:t>しているものの、コロナの影響に</a:t>
            </a:r>
            <a:r>
              <a:rPr lang="ja-JP" altLang="en-US" dirty="0" smtClean="0"/>
              <a:t>より</a:t>
            </a:r>
            <a:r>
              <a:rPr lang="ja-JP" altLang="en-US" u="sng" dirty="0" smtClean="0"/>
              <a:t>足下</a:t>
            </a:r>
            <a:r>
              <a:rPr lang="ja-JP" altLang="en-US" u="sng" dirty="0"/>
              <a:t>では減少</a:t>
            </a:r>
            <a:r>
              <a:rPr lang="ja-JP" altLang="en-US" dirty="0"/>
              <a:t>に転じている</a:t>
            </a:r>
            <a:r>
              <a:rPr lang="ja-JP" altLang="en-US" dirty="0" smtClean="0"/>
              <a:t>。</a:t>
            </a:r>
            <a:endParaRPr lang="en-US" altLang="ja-JP" dirty="0"/>
          </a:p>
        </p:txBody>
      </p:sp>
      <p:sp>
        <p:nvSpPr>
          <p:cNvPr id="15" name="タイトル 1"/>
          <p:cNvSpPr txBox="1">
            <a:spLocks/>
          </p:cNvSpPr>
          <p:nvPr/>
        </p:nvSpPr>
        <p:spPr>
          <a:xfrm>
            <a:off x="45725" y="-315416"/>
            <a:ext cx="9906000" cy="887136"/>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14" b="1" i="0" u="none" strike="noStrike" kern="1200" cap="none" spc="272" normalizeH="0" baseline="0" noProof="0" dirty="0" smtClean="0">
                <a:ln>
                  <a:noFill/>
                </a:ln>
                <a:solidFill>
                  <a:srgbClr val="FFFFFF"/>
                </a:solidFill>
                <a:effectLst/>
                <a:uLnTx/>
                <a:uFillTx/>
                <a:latin typeface="Segoe UI"/>
                <a:ea typeface="メイリオ"/>
                <a:cs typeface="+mn-cs"/>
              </a:rPr>
              <a:t>転職者数の</a:t>
            </a:r>
            <a:r>
              <a:rPr kumimoji="1" lang="ja-JP" altLang="en-US" sz="1814" b="1" i="0" u="none" strike="noStrike" kern="1200" cap="none" spc="272" normalizeH="0" baseline="0" noProof="0" dirty="0">
                <a:ln>
                  <a:noFill/>
                </a:ln>
                <a:solidFill>
                  <a:srgbClr val="FFFFFF"/>
                </a:solidFill>
                <a:effectLst/>
                <a:uLnTx/>
                <a:uFillTx/>
                <a:latin typeface="Segoe UI"/>
                <a:ea typeface="メイリオ"/>
                <a:cs typeface="+mn-cs"/>
              </a:rPr>
              <a:t>推移</a:t>
            </a:r>
          </a:p>
        </p:txBody>
      </p:sp>
      <p:sp>
        <p:nvSpPr>
          <p:cNvPr id="27" name="テキスト ボックス 26"/>
          <p:cNvSpPr txBox="1"/>
          <p:nvPr/>
        </p:nvSpPr>
        <p:spPr>
          <a:xfrm>
            <a:off x="78906" y="6423719"/>
            <a:ext cx="7898429" cy="461665"/>
          </a:xfrm>
          <a:prstGeom prst="rect">
            <a:avLst/>
          </a:prstGeom>
          <a:noFill/>
        </p:spPr>
        <p:txBody>
          <a:bodyPr wrap="square" rtlCol="0">
            <a:spAutoFit/>
          </a:bodyPr>
          <a:lstStyle/>
          <a:p>
            <a:pPr lvl="0" defTabSz="457200">
              <a:lnSpc>
                <a:spcPct val="120000"/>
              </a:lnSpc>
              <a:spcAft>
                <a:spcPts val="600"/>
              </a:spcAft>
              <a:buClr>
                <a:srgbClr val="103185"/>
              </a:buClr>
              <a:defRPr/>
            </a:pPr>
            <a:r>
              <a:rPr kumimoji="1" lang="ja-JP" altLang="en-US" sz="1000" b="0" i="0" u="none" strike="noStrike" kern="1200" cap="none" spc="0" normalizeH="0" baseline="0" noProof="0" dirty="0" smtClean="0">
                <a:ln>
                  <a:noFill/>
                </a:ln>
                <a:solidFill>
                  <a:srgbClr val="000000"/>
                </a:solidFill>
                <a:effectLst/>
                <a:uLnTx/>
                <a:uFillTx/>
                <a:latin typeface="メイリオ"/>
                <a:ea typeface="メイリオ"/>
                <a:cs typeface="+mn-cs"/>
              </a:rPr>
              <a:t>資料出所　総務省「労働力調査（詳細集計）」長期時系列データより作成</a:t>
            </a:r>
            <a:r>
              <a:rPr lang="en-US" altLang="ja-JP" sz="1000" dirty="0">
                <a:solidFill>
                  <a:srgbClr val="000000"/>
                </a:solidFill>
                <a:latin typeface="メイリオ"/>
                <a:ea typeface="メイリオ"/>
              </a:rPr>
              <a:t/>
            </a:r>
            <a:br>
              <a:rPr lang="en-US" altLang="ja-JP" sz="1000" dirty="0">
                <a:solidFill>
                  <a:srgbClr val="000000"/>
                </a:solidFill>
                <a:latin typeface="メイリオ"/>
                <a:ea typeface="メイリオ"/>
              </a:rPr>
            </a:br>
            <a:r>
              <a:rPr lang="ja-JP" altLang="en-US" sz="1000" dirty="0">
                <a:solidFill>
                  <a:srgbClr val="000000"/>
                </a:solidFill>
                <a:latin typeface="メイリオ"/>
              </a:rPr>
              <a:t>注）「転職者」とは，就業者のうち前職のある者で，過去１年間に離職を経験した者</a:t>
            </a:r>
            <a:endParaRPr kumimoji="1" lang="en-US" altLang="ja-JP" sz="1000" b="0" i="0" u="none" strike="noStrike" kern="1200" cap="none" spc="0" normalizeH="0" baseline="0" noProof="0" dirty="0" smtClean="0">
              <a:ln>
                <a:noFill/>
              </a:ln>
              <a:solidFill>
                <a:srgbClr val="000000"/>
              </a:solidFill>
              <a:effectLst/>
              <a:uLnTx/>
              <a:uFillTx/>
              <a:latin typeface="メイリオ"/>
              <a:ea typeface="メイリオ"/>
              <a:cs typeface="+mn-cs"/>
            </a:endParaRPr>
          </a:p>
        </p:txBody>
      </p:sp>
      <p:sp>
        <p:nvSpPr>
          <p:cNvPr id="21" name="テキスト ボックス 20"/>
          <p:cNvSpPr txBox="1"/>
          <p:nvPr/>
        </p:nvSpPr>
        <p:spPr>
          <a:xfrm>
            <a:off x="-32712" y="1405342"/>
            <a:ext cx="1186996" cy="2954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メイリオ"/>
                <a:ea typeface="メイリオ"/>
                <a:cs typeface="+mn-cs"/>
              </a:rPr>
              <a:t>（万人）</a:t>
            </a:r>
            <a:endParaRPr kumimoji="1" lang="ja-JP" altLang="en-US" sz="11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32" name="テキスト ボックス 31"/>
          <p:cNvSpPr txBox="1"/>
          <p:nvPr/>
        </p:nvSpPr>
        <p:spPr>
          <a:xfrm>
            <a:off x="9362799" y="5966902"/>
            <a:ext cx="1102657" cy="29546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メイリオ"/>
                <a:ea typeface="メイリオ"/>
                <a:cs typeface="+mn-cs"/>
              </a:rPr>
              <a:t>（年）</a:t>
            </a:r>
            <a:endParaRPr kumimoji="1" lang="ja-JP" altLang="en-US" sz="11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20"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a:xfrm>
            <a:off x="8915314"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メイリオ"/>
              <a:cs typeface="Arial" panose="020B0604020202020204" pitchFamily="34" charset="0"/>
            </a:endParaRPr>
          </a:p>
        </p:txBody>
      </p:sp>
      <p:graphicFrame>
        <p:nvGraphicFramePr>
          <p:cNvPr id="10" name="グラフ 9"/>
          <p:cNvGraphicFramePr>
            <a:graphicFrameLocks/>
          </p:cNvGraphicFramePr>
          <p:nvPr>
            <p:extLst/>
          </p:nvPr>
        </p:nvGraphicFramePr>
        <p:xfrm>
          <a:off x="133316" y="1716732"/>
          <a:ext cx="9639368" cy="4691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0056730"/>
      </p:ext>
    </p:extLst>
  </p:cSld>
  <p:clrMapOvr>
    <a:masterClrMapping/>
  </p:clrMapOvr>
</p:sld>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7.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CEEBAD7BF101045ABE72577637BD610" ma:contentTypeVersion="11" ma:contentTypeDescription="" ma:contentTypeScope="" ma:versionID="d86358c41636440c084776747847e120">
  <xsd:schema xmlns:xsd="http://www.w3.org/2001/XMLSchema" xmlns:p="http://schemas.microsoft.com/office/2006/metadata/properties" xmlns:ns2="8B97BE19-CDDD-400E-817A-CFDD13F7EC12" xmlns:ns3="e0a607d0-51b8-4c07-94f0-08235ad57688" targetNamespace="http://schemas.microsoft.com/office/2006/metadata/properties" ma:root="true" ma:fieldsID="7f22489691f7ec27f55d3f6d51d6e87d" ns2:_="" ns3:_="">
    <xsd:import namespace="8B97BE19-CDDD-400E-817A-CFDD13F7EC12"/>
    <xsd:import namespace="e0a607d0-51b8-4c07-94f0-08235ad5768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e0a607d0-51b8-4c07-94f0-08235ad5768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447892-4C3D-47F9-9A17-D3DDE70D5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e0a607d0-51b8-4c07-94f0-08235ad576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712C0A5-6AEF-4E54-B062-69C86A174001}">
  <ds:schemaRefs>
    <ds:schemaRef ds:uri="http://schemas.microsoft.com/office/2006/metadata/properties"/>
    <ds:schemaRef ds:uri="8B97BE19-CDDD-400E-817A-CFDD13F7EC12"/>
    <ds:schemaRef ds:uri="http://purl.org/dc/dcmitype/"/>
    <ds:schemaRef ds:uri="http://www.w3.org/XML/1998/namespace"/>
    <ds:schemaRef ds:uri="http://schemas.microsoft.com/office/2006/documentManagement/types"/>
    <ds:schemaRef ds:uri="http://purl.org/dc/elements/1.1/"/>
    <ds:schemaRef ds:uri="e0a607d0-51b8-4c07-94f0-08235ad57688"/>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CC8ECD0-277C-4663-9D1C-AC5A1285E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9945</TotalTime>
  <Words>2392</Words>
  <Application>Microsoft Office PowerPoint</Application>
  <PresentationFormat>A4 210 x 297 mm</PresentationFormat>
  <Paragraphs>229</Paragraphs>
  <Slides>12</Slides>
  <Notes>3</Notes>
  <HiddenSlides>0</HiddenSlides>
  <MMClips>0</MMClips>
  <ScaleCrop>false</ScaleCrop>
  <HeadingPairs>
    <vt:vector size="6" baseType="variant">
      <vt:variant>
        <vt:lpstr>使用されているフォント</vt:lpstr>
      </vt:variant>
      <vt:variant>
        <vt:i4>15</vt:i4>
      </vt:variant>
      <vt:variant>
        <vt:lpstr>テーマ</vt:lpstr>
      </vt:variant>
      <vt:variant>
        <vt:i4>12</vt:i4>
      </vt:variant>
      <vt:variant>
        <vt:lpstr>スライド タイトル</vt:lpstr>
      </vt:variant>
      <vt:variant>
        <vt:i4>12</vt:i4>
      </vt:variant>
    </vt:vector>
  </HeadingPairs>
  <TitlesOfParts>
    <vt:vector size="39" baseType="lpstr">
      <vt:lpstr>ＤＦ特太ゴシック体</vt:lpstr>
      <vt:lpstr>Meiryo UI</vt:lpstr>
      <vt:lpstr>ＭＳ Ｐゴシック</vt:lpstr>
      <vt:lpstr>ＭＳ ゴシック</vt:lpstr>
      <vt:lpstr>ＭＳ 明朝</vt:lpstr>
      <vt:lpstr>Noto Sans CJK JP DemiLight</vt:lpstr>
      <vt:lpstr>メイリオ</vt:lpstr>
      <vt:lpstr>メイリオ</vt:lpstr>
      <vt:lpstr>游ゴシック</vt:lpstr>
      <vt:lpstr>游ゴシック Light</vt:lpstr>
      <vt:lpstr>Arial</vt:lpstr>
      <vt:lpstr>Calibri</vt:lpstr>
      <vt:lpstr>Segoe UI</vt:lpstr>
      <vt:lpstr>Times New Roman</vt:lpstr>
      <vt:lpstr>Wingdings</vt:lpstr>
      <vt:lpstr>2_デザインの設定</vt:lpstr>
      <vt:lpstr>デザインの設定</vt:lpstr>
      <vt:lpstr>3_デザインの設定</vt:lpstr>
      <vt:lpstr>1_デザインの設定</vt:lpstr>
      <vt:lpstr>4_デザインの設定</vt:lpstr>
      <vt:lpstr>Office テーマ</vt:lpstr>
      <vt:lpstr>5_デザインの設定</vt:lpstr>
      <vt:lpstr>6_デザインの設定</vt:lpstr>
      <vt:lpstr>10_Office テーマ</vt:lpstr>
      <vt:lpstr>7_デザインの設定</vt:lpstr>
      <vt:lpstr>5_Office テーマ</vt:lpstr>
      <vt:lpstr>1_Office テーマ</vt:lpstr>
      <vt:lpstr>労働市場を取り巻く状況と今後の雇用対策</vt:lpstr>
      <vt:lpstr>現在の雇用情勢について</vt:lpstr>
      <vt:lpstr>雇用人員判断の動向について（日銀短観）</vt:lpstr>
      <vt:lpstr>賃金指数（就業形態計）</vt:lpstr>
      <vt:lpstr>実質賃金の国際比較</vt:lpstr>
      <vt:lpstr>企業の人材投資の国際比較</vt:lpstr>
      <vt:lpstr>企業によるOFF-JT・自己啓発支援の推移</vt:lpstr>
      <vt:lpstr>労働者の自己啓発実施有無の推移（雇用形態別）平成21年度～令和３年度</vt:lpstr>
      <vt:lpstr>PowerPoint プレゼンテーション</vt:lpstr>
      <vt:lpstr>PowerPoint プレゼンテーション</vt:lpstr>
      <vt:lpstr>「賃上げ・人材活性化・労働市場強化」雇用・労働総合政策パッケージ</vt:lpstr>
      <vt:lpstr>「賃上げ・人材活性化・労働市場強化」雇用・労働総合政策パッケージ</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西村 立人(nishimura-ryuuto.93z)</cp:lastModifiedBy>
  <cp:revision>896</cp:revision>
  <cp:lastPrinted>2022-12-08T08:12:42Z</cp:lastPrinted>
  <dcterms:created xsi:type="dcterms:W3CDTF">2013-03-12T06:11:54Z</dcterms:created>
  <dcterms:modified xsi:type="dcterms:W3CDTF">2022-12-09T06:48:03Z</dcterms:modified>
</cp:coreProperties>
</file>